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924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792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895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975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9049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103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871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57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020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3675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9065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4E211-4739-47E7-9440-5269230B5991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9291F-08C2-481D-BD29-79BDFDCE08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492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645284" cy="3867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501008"/>
            <a:ext cx="1512168" cy="1512168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077728" y="3733332"/>
            <a:ext cx="72902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100" smtClean="0">
                <a:solidFill>
                  <a:schemeClr val="bg1"/>
                </a:solidFill>
                <a:latin typeface="Ocean Rush DEMO" pitchFamily="50" charset="0"/>
              </a:rPr>
              <a:t>Teamfotos</a:t>
            </a:r>
            <a:r>
              <a:rPr lang="de-DE" sz="4100" smtClean="0">
                <a:latin typeface="Ocean Rush DEMO" pitchFamily="50" charset="0"/>
              </a:rPr>
              <a:t> </a:t>
            </a:r>
            <a:r>
              <a:rPr lang="de-DE" sz="4100" smtClean="0">
                <a:solidFill>
                  <a:srgbClr val="FF0000"/>
                </a:solidFill>
                <a:latin typeface="Ocean Rush DEMO" pitchFamily="50" charset="0"/>
              </a:rPr>
              <a:t>gegen</a:t>
            </a:r>
            <a:r>
              <a:rPr lang="de-DE" sz="4100" smtClean="0">
                <a:latin typeface="Ocean Rush DEMO" pitchFamily="50" charset="0"/>
              </a:rPr>
              <a:t> </a:t>
            </a:r>
          </a:p>
          <a:p>
            <a:r>
              <a:rPr lang="de-DE" sz="4100" smtClean="0">
                <a:latin typeface="Ocean Rush DEMO" pitchFamily="50" charset="0"/>
              </a:rPr>
              <a:t>RASSISMUS und GEWALT</a:t>
            </a:r>
            <a:endParaRPr lang="de-DE" sz="4100">
              <a:latin typeface="Ocean Rush DEMO" pitchFamily="50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971600" y="5094040"/>
            <a:ext cx="7704856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e-DE" sz="2600" b="1" smtClean="0">
                <a:solidFill>
                  <a:schemeClr val="bg1"/>
                </a:solidFill>
                <a:latin typeface="Bahnschrift Condensed" pitchFamily="34" charset="0"/>
              </a:rPr>
              <a:t>Eine Aktion der Dürener Initiative FUSSBALLVEREINE GEGEN RECHTS</a:t>
            </a:r>
            <a:endParaRPr lang="de-DE" sz="2600" b="1">
              <a:solidFill>
                <a:schemeClr val="bg1"/>
              </a:solidFill>
              <a:latin typeface="Bahnschrif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64052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Bildschirmpräsentation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Ecker</dc:creator>
  <cp:lastModifiedBy>Ecker</cp:lastModifiedBy>
  <cp:revision>2</cp:revision>
  <dcterms:created xsi:type="dcterms:W3CDTF">2026-02-12T13:34:19Z</dcterms:created>
  <dcterms:modified xsi:type="dcterms:W3CDTF">2026-02-12T13:53:48Z</dcterms:modified>
</cp:coreProperties>
</file>