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32" r:id="rId4"/>
  </p:sldMasterIdLst>
  <p:notesMasterIdLst>
    <p:notesMasterId r:id="rId11"/>
  </p:notesMasterIdLst>
  <p:handoutMasterIdLst>
    <p:handoutMasterId r:id="rId12"/>
  </p:handoutMasterIdLst>
  <p:sldIdLst>
    <p:sldId id="259" r:id="rId5"/>
    <p:sldId id="261" r:id="rId6"/>
    <p:sldId id="273" r:id="rId7"/>
    <p:sldId id="274" r:id="rId8"/>
    <p:sldId id="276" r:id="rId9"/>
    <p:sldId id="267" r:id="rId10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3202" autoAdjust="0"/>
  </p:normalViewPr>
  <p:slideViewPr>
    <p:cSldViewPr snapToGrid="0">
      <p:cViewPr varScale="1">
        <p:scale>
          <a:sx n="125" d="100"/>
          <a:sy n="125" d="100"/>
        </p:scale>
        <p:origin x="126" y="420"/>
      </p:cViewPr>
      <p:guideLst/>
    </p:cSldViewPr>
  </p:slideViewPr>
  <p:outlineViewPr>
    <p:cViewPr>
      <p:scale>
        <a:sx n="33" d="100"/>
        <a:sy n="33" d="100"/>
      </p:scale>
      <p:origin x="0" y="-58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89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6D773C5-6CAA-4590-8D3A-7AB4985FDC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F9F5E6C-4FB0-4738-A30F-6A1C7707DA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A16A1D8-7DF1-4D3D-967F-B0402BE48994}" type="datetime1">
              <a:rPr lang="de-DE" smtClean="0"/>
              <a:t>13.03.2024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0F7C90-EC74-4599-B624-18AEAAAAF3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3C4103-6D6C-419E-B502-148D7875D0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EA02423-C626-461C-A8BE-E26103CAB7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6667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9D51F-EBE1-4DF0-9262-D9DE15260426}" type="datetime1">
              <a:rPr lang="de-DE" smtClean="0"/>
              <a:pPr/>
              <a:t>13.03.2024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666E22B-85CA-45C7-86A8-A17C38B96A98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3930070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661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808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9144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147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666E22B-85CA-45C7-86A8-A17C38B96A9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961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sz="4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666E22B-85CA-45C7-86A8-A17C38B96A9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152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0CF70A2-C0AD-4D28-B3EB-C43D221AD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3EE984A-7865-4092-9DD1-FA065CFE1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Bild 7" descr="Ein Bild, das Halten enthält&#10;&#10;Beschreibung automatisch generiert">
              <a:extLst>
                <a:ext uri="{FF2B5EF4-FFF2-40B4-BE49-F238E27FC236}">
                  <a16:creationId xmlns:a16="http://schemas.microsoft.com/office/drawing/2014/main" id="{3B8F172B-7E78-455D-98E3-82DF61843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Bild 8" descr="Ein Bild, das Halten einer Blume enthält&#10;&#10;Beschreibung automatisch generiert">
              <a:extLst>
                <a:ext uri="{FF2B5EF4-FFF2-40B4-BE49-F238E27FC236}">
                  <a16:creationId xmlns:a16="http://schemas.microsoft.com/office/drawing/2014/main" id="{F50D9895-086D-4E52-B2BB-4B8D7993E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E441336E-0F59-4E8E-A2B5-D62EDA718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3457" y="739600"/>
            <a:ext cx="10768226" cy="53909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7B873BD-A26D-4CB5-BED3-D95C908B8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0" y="1066800"/>
            <a:ext cx="5257800" cy="2833528"/>
          </a:xfrm>
        </p:spPr>
        <p:txBody>
          <a:bodyPr rtlCol="0" anchor="b">
            <a:normAutofit/>
          </a:bodyPr>
          <a:lstStyle/>
          <a:p>
            <a:pPr algn="l" rtl="0">
              <a:lnSpc>
                <a:spcPct val="100000"/>
              </a:lnSpc>
            </a:pPr>
            <a:endParaRPr lang="de-DE" sz="4400" spc="120" noProof="0">
              <a:cs typeface="Posterama" panose="020B0504020200020000" pitchFamily="34" charset="0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EF5E2EC6-688E-4202-BA23-F29BE1145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599" y="4074784"/>
            <a:ext cx="5257799" cy="1640216"/>
          </a:xfrm>
        </p:spPr>
        <p:txBody>
          <a:bodyPr rtlCol="0" anchor="t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de-DE" sz="2200" noProof="0">
              <a:cs typeface="Segoe UI Semilight" panose="020B0402040204020203" pitchFamily="34" charset="0"/>
            </a:endParaRP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D8709CFE-7328-4CEC-A7C8-D6C8B18D6C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232" y="740664"/>
            <a:ext cx="4745736" cy="539496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00042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usammenfa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>
            <a:extLst>
              <a:ext uri="{FF2B5EF4-FFF2-40B4-BE49-F238E27FC236}">
                <a16:creationId xmlns:a16="http://schemas.microsoft.com/office/drawing/2014/main" id="{CE62CE4B-3BFB-4501-B59A-0ED68CF6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F608493-BDCD-43BD-A3CC-24E750276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524956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de-DE" spc="120" noProof="0">
              <a:cs typeface="Posterama" panose="020B0504020200020000" pitchFamily="34" charset="0"/>
            </a:endParaRP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F3B9F353-002B-4A4D-A316-70D952ED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7297"/>
            <a:ext cx="4524664" cy="3412969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rtl="0">
              <a:lnSpc>
                <a:spcPct val="110000"/>
              </a:lnSpc>
            </a:pPr>
            <a:endParaRPr lang="de-DE" sz="1800" noProof="0"/>
          </a:p>
        </p:txBody>
      </p:sp>
      <p:pic>
        <p:nvPicPr>
          <p:cNvPr id="16" name="Bild 15">
            <a:extLst>
              <a:ext uri="{FF2B5EF4-FFF2-40B4-BE49-F238E27FC236}">
                <a16:creationId xmlns:a16="http://schemas.microsoft.com/office/drawing/2014/main" id="{F9890B2B-FFC6-4C7C-A617-67144F1E3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255" y="0"/>
            <a:ext cx="5115697" cy="6858000"/>
          </a:xfrm>
          <a:prstGeom prst="rect">
            <a:avLst/>
          </a:prstGeom>
        </p:spPr>
      </p:pic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8CD8768C-8806-4DE0-82CC-275A2EC6D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9592" y="74066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5" name="Bildplatzhalter 23">
            <a:extLst>
              <a:ext uri="{FF2B5EF4-FFF2-40B4-BE49-F238E27FC236}">
                <a16:creationId xmlns:a16="http://schemas.microsoft.com/office/drawing/2014/main" id="{68CB9DF9-86EB-48CF-B212-F2B290C56F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78824" y="74066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6" name="Bildplatzhalter 23">
            <a:extLst>
              <a:ext uri="{FF2B5EF4-FFF2-40B4-BE49-F238E27FC236}">
                <a16:creationId xmlns:a16="http://schemas.microsoft.com/office/drawing/2014/main" id="{554B2207-3993-41B6-AF63-EBB48DACAB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9592" y="352958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7" name="Bildplatzhalter 23">
            <a:extLst>
              <a:ext uri="{FF2B5EF4-FFF2-40B4-BE49-F238E27FC236}">
                <a16:creationId xmlns:a16="http://schemas.microsoft.com/office/drawing/2014/main" id="{DE0340D8-BC7E-4431-A7A7-8D634C8A1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69680" y="3529584"/>
            <a:ext cx="2798762" cy="260604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95841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1A7F5322-A9D1-4D98-A1BC-9178604AB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70C34FA-2551-4FBC-8628-350654823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394623"/>
            <a:ext cx="5996619" cy="2131033"/>
          </a:xfrm>
        </p:spPr>
        <p:txBody>
          <a:bodyPr rtlCol="0" anchor="ctr">
            <a:normAutofit/>
          </a:bodyPr>
          <a:lstStyle/>
          <a:p>
            <a:pPr algn="l" rtl="0"/>
            <a:endParaRPr lang="de-DE" sz="4400" noProof="0">
              <a:cs typeface="Posterama" panose="020B0504020200020000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158CD79-85EA-4D75-A743-D3DB777D1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8194385" y="20961"/>
            <a:ext cx="3997615" cy="6816079"/>
            <a:chOff x="8059620" y="41922"/>
            <a:chExt cx="3997615" cy="6816077"/>
          </a:xfrm>
        </p:grpSpPr>
        <p:pic>
          <p:nvPicPr>
            <p:cNvPr id="9" name="Bild 8" descr="Ein Bild mit einer sitzenden Katze im Vordergrund, dunkel&#10;&#10;Beschreibung automatisch generiert">
              <a:extLst>
                <a:ext uri="{FF2B5EF4-FFF2-40B4-BE49-F238E27FC236}">
                  <a16:creationId xmlns:a16="http://schemas.microsoft.com/office/drawing/2014/main" id="{50D423CE-750A-48C7-B236-F510652FE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0" name="Bild 9" descr="Ein Bild mit einer sitzenden Katze im Vordergrund, dunkel&#10;&#10;Beschreibung automatisch generiert">
              <a:extLst>
                <a:ext uri="{FF2B5EF4-FFF2-40B4-BE49-F238E27FC236}">
                  <a16:creationId xmlns:a16="http://schemas.microsoft.com/office/drawing/2014/main" id="{F198B21E-DBB4-4FAF-85E2-0929E6BFC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sp>
        <p:nvSpPr>
          <p:cNvPr id="11" name="Untertitel 2">
            <a:extLst>
              <a:ext uri="{FF2B5EF4-FFF2-40B4-BE49-F238E27FC236}">
                <a16:creationId xmlns:a16="http://schemas.microsoft.com/office/drawing/2014/main" id="{AD9BB445-59C3-4B51-9237-1F7AC9B0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5429" y="381000"/>
            <a:ext cx="3997745" cy="2133600"/>
          </a:xfrm>
        </p:spPr>
        <p:txBody>
          <a:bodyPr rtlCol="0" anchor="ctr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de-DE" sz="2200" noProof="0">
              <a:cs typeface="Segoe UI Semilight" panose="020B0402040204020203" pitchFamily="34" charset="0"/>
            </a:endParaRP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969566B9-A8AF-4476-A32A-4AEFC46430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816" y="2670048"/>
            <a:ext cx="5175504" cy="363931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16" name="Bildplatzhalter 14">
            <a:extLst>
              <a:ext uri="{FF2B5EF4-FFF2-40B4-BE49-F238E27FC236}">
                <a16:creationId xmlns:a16="http://schemas.microsoft.com/office/drawing/2014/main" id="{10391AAE-35A8-4BEC-BF35-22153B1436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0488" y="2670048"/>
            <a:ext cx="5175504" cy="363931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268165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44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 noProof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44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601359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8695" y="1825625"/>
            <a:ext cx="5561106" cy="4351338"/>
          </a:xfrm>
        </p:spPr>
        <p:txBody>
          <a:bodyPr rtlCol="0"/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825625"/>
            <a:ext cx="5561105" cy="4351338"/>
          </a:xfrm>
        </p:spPr>
        <p:txBody>
          <a:bodyPr rtlCol="0"/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Klicken Sie, um ein Bild hinzuzufügen.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gesord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A7506A-23D3-4E50-B632-7D75C652F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82A1112-7DAD-487B-84EF-9F2B9F4A6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Bild 7" descr="Ein Bild, das Halten enthält&#10;&#10;Beschreibung automatisch generiert">
              <a:extLst>
                <a:ext uri="{FF2B5EF4-FFF2-40B4-BE49-F238E27FC236}">
                  <a16:creationId xmlns:a16="http://schemas.microsoft.com/office/drawing/2014/main" id="{52E39B3F-C08C-424B-908B-8A3E017C6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Bild 8" descr="Ein Bild, das Halten einer Blume enthält&#10;&#10;Beschreibung automatisch generiert">
              <a:extLst>
                <a:ext uri="{FF2B5EF4-FFF2-40B4-BE49-F238E27FC236}">
                  <a16:creationId xmlns:a16="http://schemas.microsoft.com/office/drawing/2014/main" id="{80050DD2-3323-4041-91C6-8BFA52F38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4FA34E2F-6A4E-4CFF-ACA1-994BA9CED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8B9C0BE-DE84-42B6-9610-684AC81E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4953000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de-DE" spc="120" noProof="0">
              <a:cs typeface="Posterama" panose="020B0504020200020000" pitchFamily="34" charset="0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C95C06E1-E8B8-4F7A-8EB7-E594AFEE6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352800"/>
            <a:ext cx="4953000" cy="2514600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de-DE" sz="1800" noProof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E340614F-452E-4022-B834-FFDC63466D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4848" y="813816"/>
            <a:ext cx="4617720" cy="25511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C9F0368A-AE83-428C-ABF7-694386AB62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4848" y="3465576"/>
            <a:ext cx="4617720" cy="25511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04084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füh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253A4E8-5A11-4C9C-8FC8-9D78AB5D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64881" y="0"/>
            <a:ext cx="7724071" cy="6858000"/>
            <a:chOff x="4464881" y="0"/>
            <a:chExt cx="7724071" cy="6858000"/>
          </a:xfrm>
        </p:grpSpPr>
        <p:pic>
          <p:nvPicPr>
            <p:cNvPr id="7" name="Bild 6" descr="Ein Bild, das Halten enthält&#10;&#10;Beschreibung automatisch generiert">
              <a:extLst>
                <a:ext uri="{FF2B5EF4-FFF2-40B4-BE49-F238E27FC236}">
                  <a16:creationId xmlns:a16="http://schemas.microsoft.com/office/drawing/2014/main" id="{77D633C1-4A46-44EA-B1E7-96EA9C44C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8" name="Bild 7" descr="Ein Bild, das Halten einer Blume enthält&#10;&#10;Beschreibung automatisch generiert">
              <a:extLst>
                <a:ext uri="{FF2B5EF4-FFF2-40B4-BE49-F238E27FC236}">
                  <a16:creationId xmlns:a16="http://schemas.microsoft.com/office/drawing/2014/main" id="{89667DF8-B73B-497B-95A4-5212EE667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9" name="Titel 1">
            <a:extLst>
              <a:ext uri="{FF2B5EF4-FFF2-40B4-BE49-F238E27FC236}">
                <a16:creationId xmlns:a16="http://schemas.microsoft.com/office/drawing/2014/main" id="{3EA3C8E6-EF45-4F18-A0CB-F0527540D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953000" cy="2130552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endParaRPr lang="de-DE" spc="120" noProof="0" dirty="0">
              <a:cs typeface="Posterama" panose="020B0504020200020000" pitchFamily="34" charset="0"/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0CA1F7B-7E1E-4745-8E06-38C79906E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4912"/>
            <a:ext cx="4952681" cy="3410712"/>
          </a:xfrm>
        </p:spPr>
        <p:txBody>
          <a:bodyPr rtlCol="0" anchor="t" anchorCtr="0">
            <a:normAutofit/>
          </a:bodyPr>
          <a:lstStyle>
            <a:lvl1pPr marL="0" indent="0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de-DE" sz="1800" noProof="0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C027CA11-7EE7-4C3B-AF4D-F50756E4EF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6600" y="568324"/>
            <a:ext cx="4727448" cy="57150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41826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nittsumbr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29FC3DD-D5CF-4D3A-AD62-2D9AD0EA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A543720-E70E-42D7-9835-39FDFE40F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77000" y="0"/>
            <a:ext cx="5711952" cy="5071492"/>
            <a:chOff x="4464881" y="0"/>
            <a:chExt cx="7724071" cy="6858000"/>
          </a:xfrm>
        </p:grpSpPr>
        <p:pic>
          <p:nvPicPr>
            <p:cNvPr id="8" name="Bild 7" descr="Ein Bild, das Halten enthält&#10;&#10;Beschreibung automatisch generiert">
              <a:extLst>
                <a:ext uri="{FF2B5EF4-FFF2-40B4-BE49-F238E27FC236}">
                  <a16:creationId xmlns:a16="http://schemas.microsoft.com/office/drawing/2014/main" id="{7D5BA9D0-B4FD-4CD7-8F18-76506E972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Bild 8" descr="Ein Bild, das Halten einer Blume enthält&#10;&#10;Beschreibung automatisch generiert">
              <a:extLst>
                <a:ext uri="{FF2B5EF4-FFF2-40B4-BE49-F238E27FC236}">
                  <a16:creationId xmlns:a16="http://schemas.microsoft.com/office/drawing/2014/main" id="{7D2067D9-0848-4BAA-996E-BE1236E04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1B87D7AA-E59B-441F-B5EC-E9828C1ED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3876" y="304801"/>
            <a:ext cx="9601200" cy="2301875"/>
          </a:xfrm>
        </p:spPr>
        <p:txBody>
          <a:bodyPr rtlCol="0" anchor="b">
            <a:normAutofit/>
          </a:bodyPr>
          <a:lstStyle>
            <a:lvl1pPr algn="ctr">
              <a:defRPr/>
            </a:lvl1pPr>
          </a:lstStyle>
          <a:p>
            <a:pPr rtl="0">
              <a:lnSpc>
                <a:spcPct val="100000"/>
              </a:lnSpc>
            </a:pPr>
            <a:endParaRPr lang="de-DE" sz="4400" spc="120" noProof="0">
              <a:cs typeface="Posterama" panose="020B0504020200020000" pitchFamily="34" charset="0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70806D6C-F8DC-4FFA-9381-5620B7391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76" y="2743201"/>
            <a:ext cx="8763001" cy="914400"/>
          </a:xfrm>
        </p:spPr>
        <p:txBody>
          <a:bodyPr rtlCol="0" anchor="t"/>
          <a:lstStyle>
            <a:lvl1pPr marL="0" indent="0" algn="ctr">
              <a:buNone/>
              <a:defRPr/>
            </a:lvl1pPr>
          </a:lstStyle>
          <a:p>
            <a:pPr rtl="0">
              <a:lnSpc>
                <a:spcPct val="110000"/>
              </a:lnSpc>
            </a:pPr>
            <a:endParaRPr lang="de-DE" sz="2200" noProof="0">
              <a:cs typeface="Segoe UI Semilight" panose="020B0402040204020203" pitchFamily="34" charset="0"/>
            </a:endParaRP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A5095252-A020-4AA1-9BB3-013288AE3F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886200"/>
            <a:ext cx="4059936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17FBAD15-0D00-46EC-B530-EF6195F42D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50792" y="3886200"/>
            <a:ext cx="4087368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0F93F034-901D-43B1-89E9-6291A86787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32064" y="3886200"/>
            <a:ext cx="4059936" cy="29718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06652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694" y="365760"/>
            <a:ext cx="10895106" cy="1325563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  <p:sp>
        <p:nvSpPr>
          <p:cNvPr id="7" name="Bildplatzhalter 23">
            <a:extLst>
              <a:ext uri="{FF2B5EF4-FFF2-40B4-BE49-F238E27FC236}">
                <a16:creationId xmlns:a16="http://schemas.microsoft.com/office/drawing/2014/main" id="{A342208A-7F52-4C16-BF8A-A70CD85DC1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202" y="2659090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de-DE" noProof="0"/>
          </a:p>
        </p:txBody>
      </p:sp>
      <p:sp>
        <p:nvSpPr>
          <p:cNvPr id="8" name="Textplatzhalter 28">
            <a:extLst>
              <a:ext uri="{FF2B5EF4-FFF2-40B4-BE49-F238E27FC236}">
                <a16:creationId xmlns:a16="http://schemas.microsoft.com/office/drawing/2014/main" id="{59209785-A2FF-4005-B08B-066B494ED5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677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Name</a:t>
            </a:r>
          </a:p>
        </p:txBody>
      </p:sp>
      <p:sp>
        <p:nvSpPr>
          <p:cNvPr id="9" name="Textplatzhalter 28">
            <a:extLst>
              <a:ext uri="{FF2B5EF4-FFF2-40B4-BE49-F238E27FC236}">
                <a16:creationId xmlns:a16="http://schemas.microsoft.com/office/drawing/2014/main" id="{093D08DD-AE30-4184-B3A7-CBAB807C66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677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Titel</a:t>
            </a:r>
          </a:p>
        </p:txBody>
      </p:sp>
      <p:sp>
        <p:nvSpPr>
          <p:cNvPr id="10" name="Bildplatzhalter 23">
            <a:extLst>
              <a:ext uri="{FF2B5EF4-FFF2-40B4-BE49-F238E27FC236}">
                <a16:creationId xmlns:a16="http://schemas.microsoft.com/office/drawing/2014/main" id="{CA1F7BAF-57A3-4F79-B170-D95EF59347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1870" y="2659090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de-DE" noProof="0"/>
          </a:p>
        </p:txBody>
      </p:sp>
      <p:sp>
        <p:nvSpPr>
          <p:cNvPr id="11" name="Textplatzhalter 28">
            <a:extLst>
              <a:ext uri="{FF2B5EF4-FFF2-40B4-BE49-F238E27FC236}">
                <a16:creationId xmlns:a16="http://schemas.microsoft.com/office/drawing/2014/main" id="{0E272F39-6650-4251-818A-CAF1034A26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2320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Name</a:t>
            </a:r>
          </a:p>
        </p:txBody>
      </p:sp>
      <p:sp>
        <p:nvSpPr>
          <p:cNvPr id="12" name="Textplatzhalter 28">
            <a:extLst>
              <a:ext uri="{FF2B5EF4-FFF2-40B4-BE49-F238E27FC236}">
                <a16:creationId xmlns:a16="http://schemas.microsoft.com/office/drawing/2014/main" id="{F2E24AEA-7B80-4897-A646-36D3F07A3E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2320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Titel</a:t>
            </a:r>
          </a:p>
        </p:txBody>
      </p:sp>
      <p:sp>
        <p:nvSpPr>
          <p:cNvPr id="13" name="Bildplatzhalter 23">
            <a:extLst>
              <a:ext uri="{FF2B5EF4-FFF2-40B4-BE49-F238E27FC236}">
                <a16:creationId xmlns:a16="http://schemas.microsoft.com/office/drawing/2014/main" id="{2A98750D-61F1-4F11-81A7-783F04218E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7020" y="2659090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de-DE" noProof="0"/>
          </a:p>
        </p:txBody>
      </p:sp>
      <p:sp>
        <p:nvSpPr>
          <p:cNvPr id="14" name="Textplatzhalter 28">
            <a:extLst>
              <a:ext uri="{FF2B5EF4-FFF2-40B4-BE49-F238E27FC236}">
                <a16:creationId xmlns:a16="http://schemas.microsoft.com/office/drawing/2014/main" id="{EE32408B-5DEA-4E1C-A16B-9931CE46D4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35064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Name</a:t>
            </a:r>
          </a:p>
        </p:txBody>
      </p:sp>
      <p:sp>
        <p:nvSpPr>
          <p:cNvPr id="15" name="Textplatzhalter 28">
            <a:extLst>
              <a:ext uri="{FF2B5EF4-FFF2-40B4-BE49-F238E27FC236}">
                <a16:creationId xmlns:a16="http://schemas.microsoft.com/office/drawing/2014/main" id="{0917A361-2187-4AB6-A1E4-6B0E4E6650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5064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Titel</a:t>
            </a:r>
          </a:p>
        </p:txBody>
      </p:sp>
      <p:sp>
        <p:nvSpPr>
          <p:cNvPr id="16" name="Bildplatzhalter 23">
            <a:extLst>
              <a:ext uri="{FF2B5EF4-FFF2-40B4-BE49-F238E27FC236}">
                <a16:creationId xmlns:a16="http://schemas.microsoft.com/office/drawing/2014/main" id="{11DA2664-78E4-4126-9534-E718C9E877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3391" y="2631493"/>
            <a:ext cx="2624328" cy="180136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endParaRPr lang="de-DE" noProof="0"/>
          </a:p>
        </p:txBody>
      </p:sp>
      <p:sp>
        <p:nvSpPr>
          <p:cNvPr id="17" name="Textplatzhalter 28">
            <a:extLst>
              <a:ext uri="{FF2B5EF4-FFF2-40B4-BE49-F238E27FC236}">
                <a16:creationId xmlns:a16="http://schemas.microsoft.com/office/drawing/2014/main" id="{FD4B7AF1-C573-42D5-A6AC-9CDE36C2B5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3391" y="4749272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Name</a:t>
            </a:r>
          </a:p>
        </p:txBody>
      </p:sp>
      <p:sp>
        <p:nvSpPr>
          <p:cNvPr id="18" name="Textplatzhalter 28">
            <a:extLst>
              <a:ext uri="{FF2B5EF4-FFF2-40B4-BE49-F238E27FC236}">
                <a16:creationId xmlns:a16="http://schemas.microsoft.com/office/drawing/2014/main" id="{60E2206A-3CD1-417B-82DB-28AC9CB2FC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13391" y="5143581"/>
            <a:ext cx="2624328" cy="347662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de-DE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48410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2BDFDF-C29B-490D-B7E4-913596711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733B2E6-29D0-4249-A0A5-82013CE16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8" name="Bild 7" descr="Ein Bild, das Halten enthält&#10;&#10;Beschreibung automatisch generiert">
              <a:extLst>
                <a:ext uri="{FF2B5EF4-FFF2-40B4-BE49-F238E27FC236}">
                  <a16:creationId xmlns:a16="http://schemas.microsoft.com/office/drawing/2014/main" id="{13AED3CD-2B31-49BC-BC04-850E0AD36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9" name="Bild 8" descr="Ein Bild, das Halten einer Blume enthält&#10;&#10;Beschreibung automatisch generiert">
              <a:extLst>
                <a:ext uri="{FF2B5EF4-FFF2-40B4-BE49-F238E27FC236}">
                  <a16:creationId xmlns:a16="http://schemas.microsoft.com/office/drawing/2014/main" id="{D5FE2C96-BB8F-4A14-88E4-C871D91E2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4F2C506E-3A15-4D88-8C7E-AE65D21F1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1228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52D6351-AB6F-490B-97F2-D51C1478A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223" y="1066800"/>
            <a:ext cx="5367527" cy="2833528"/>
          </a:xfrm>
        </p:spPr>
        <p:txBody>
          <a:bodyPr rtlCol="0" anchor="b">
            <a:normAutofit/>
          </a:bodyPr>
          <a:lstStyle/>
          <a:p>
            <a:pPr algn="l" rtl="0">
              <a:lnSpc>
                <a:spcPct val="100000"/>
              </a:lnSpc>
            </a:pPr>
            <a:endParaRPr lang="de-DE" sz="4400" spc="120" noProof="0">
              <a:cs typeface="Posterama" panose="020B0504020200020000" pitchFamily="34" charset="0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EF760311-9637-47CC-B0E7-6C8C307C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223" y="4074784"/>
            <a:ext cx="5367526" cy="1640216"/>
          </a:xfrm>
        </p:spPr>
        <p:txBody>
          <a:bodyPr rtlCol="0" anchor="t"/>
          <a:lstStyle>
            <a:lvl1pPr marL="0" indent="0">
              <a:buNone/>
              <a:defRPr/>
            </a:lvl1pPr>
          </a:lstStyle>
          <a:p>
            <a:pPr algn="l" rtl="0">
              <a:lnSpc>
                <a:spcPct val="110000"/>
              </a:lnSpc>
            </a:pPr>
            <a:endParaRPr lang="de-DE" sz="2200" noProof="0">
              <a:cs typeface="Segoe UI Semilight" panose="020B0402040204020203" pitchFamily="34" charset="0"/>
            </a:endParaRP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89734E01-4E64-484E-9728-EF69422CB1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3448" y="1014984"/>
            <a:ext cx="4123944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7CA897AB-A280-4B5A-BEF5-C5D11D6535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13448" y="3511296"/>
            <a:ext cx="4123944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98201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694" y="365125"/>
            <a:ext cx="11274612" cy="1325563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5256" y="1752600"/>
            <a:ext cx="5532319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5256" y="2666999"/>
            <a:ext cx="5532319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52600"/>
            <a:ext cx="5561106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666999"/>
            <a:ext cx="5561106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694" y="365125"/>
            <a:ext cx="11274612" cy="1325563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5256" y="175260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5256" y="2666999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53361" y="175260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53361" y="2666999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17999667-FDE9-4EC7-9EF8-E64C5DA4B1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1466" y="1757319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 durch Klicken bearbeiten</a:t>
            </a:r>
          </a:p>
        </p:txBody>
      </p:sp>
      <p:sp>
        <p:nvSpPr>
          <p:cNvPr id="11" name="Inhaltsplatzhalter 5">
            <a:extLst>
              <a:ext uri="{FF2B5EF4-FFF2-40B4-BE49-F238E27FC236}">
                <a16:creationId xmlns:a16="http://schemas.microsoft.com/office/drawing/2014/main" id="{54466FB3-35A6-4045-8C46-5F6399D7B4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41466" y="2671718"/>
            <a:ext cx="3291840" cy="352266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-DE" noProof="0"/>
              <a:t>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Beispiel für Fußzeilentext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3B850FF-6169-4056-8077-06FFA93A5366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72047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de-DE" noProof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de-DE" noProof="0">
                <a:solidFill>
                  <a:schemeClr val="tx1">
                    <a:alpha val="60000"/>
                  </a:schemeClr>
                </a:solidFill>
              </a:rPr>
              <a:t>Beispiel für Fußzeilentext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 rtl="0"/>
            <a:fld id="{73B850FF-6169-4056-8077-06FFA93A5366}" type="slidenum">
              <a:rPr lang="de-DE" noProof="0" smtClean="0"/>
              <a:pPr/>
              <a:t>‹Nr.›</a:t>
            </a:fld>
            <a:endParaRPr lang="de-DE" noProof="0"/>
          </a:p>
        </p:txBody>
      </p:sp>
      <p:pic>
        <p:nvPicPr>
          <p:cNvPr id="14" name="Bild 13" descr="Ein Bild, das Sitzen enthält&#10;&#10;Beschreibung automatisch generiert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46" r:id="rId4"/>
    <p:sldLayoutId id="2147483734" r:id="rId5"/>
    <p:sldLayoutId id="2147483753" r:id="rId6"/>
    <p:sldLayoutId id="2147483752" r:id="rId7"/>
    <p:sldLayoutId id="2147483737" r:id="rId8"/>
    <p:sldLayoutId id="2147483750" r:id="rId9"/>
    <p:sldLayoutId id="2147483745" r:id="rId10"/>
    <p:sldLayoutId id="2147483751" r:id="rId11"/>
    <p:sldLayoutId id="2147483733" r:id="rId12"/>
    <p:sldLayoutId id="2147483744" r:id="rId13"/>
    <p:sldLayoutId id="2147483736" r:id="rId14"/>
    <p:sldLayoutId id="2147483739" r:id="rId15"/>
    <p:sldLayoutId id="2147483740" r:id="rId16"/>
    <p:sldLayoutId id="2147483741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DDE03-5881-4143-92C0-900FD2200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4630" y="1066800"/>
            <a:ext cx="5506770" cy="2833528"/>
          </a:xfrm>
        </p:spPr>
        <p:txBody>
          <a:bodyPr rtlCol="0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de-DE" sz="3600" b="1" dirty="0">
                <a:latin typeface="+mn-lt"/>
                <a:ea typeface="+mn-ea"/>
                <a:cs typeface="+mn-cs"/>
              </a:rPr>
              <a:t>Jugendfarm „Mit Dir“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726D00-6671-49B9-B158-E8FE9A305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4629" y="3873169"/>
            <a:ext cx="5506770" cy="1640216"/>
          </a:xfrm>
        </p:spPr>
        <p:txBody>
          <a:bodyPr rtlCol="0">
            <a:normAutofit/>
          </a:bodyPr>
          <a:lstStyle/>
          <a:p>
            <a:pPr rtl="0"/>
            <a:r>
              <a:rPr lang="de-DE" sz="2400" dirty="0"/>
              <a:t> Projektvorstellung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61C167EC-F2D0-8A82-6AB4-3B288F5C60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4179" y="731520"/>
            <a:ext cx="4745736" cy="5394960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31551E1-3978-4D9C-F028-875B96EBFB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913" y="3900328"/>
            <a:ext cx="2029486" cy="202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9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71F5DD0-1F4C-45C4-8BEC-33AB4B47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953000" cy="2130552"/>
          </a:xfrm>
        </p:spPr>
        <p:txBody>
          <a:bodyPr rtlCol="0"/>
          <a:lstStyle/>
          <a:p>
            <a:pPr rtl="0"/>
            <a:r>
              <a:rPr lang="de-DE" sz="4000" b="1" dirty="0">
                <a:latin typeface="+mn-lt"/>
                <a:ea typeface="+mn-ea"/>
                <a:cs typeface="+mn-cs"/>
              </a:rPr>
              <a:t>Kurzportrait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ECA5D41-8779-43E7-AC6F-3AFF24624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313"/>
            <a:ext cx="5435851" cy="4635555"/>
          </a:xfrm>
        </p:spPr>
        <p:txBody>
          <a:bodyPr rtlCol="0">
            <a:noAutofit/>
          </a:bodyPr>
          <a:lstStyle/>
          <a:p>
            <a:pPr rtl="0"/>
            <a:r>
              <a:rPr lang="de-DE" sz="2000" dirty="0"/>
              <a:t>Die Jungendfarm „Mit Dir“ ist ein  spendenfinanzierter Hof für Kinder und Jugendliche ab 6 Jahren. Im </a:t>
            </a:r>
            <a:r>
              <a:rPr lang="de-DE" sz="2000" dirty="0" err="1"/>
              <a:t>gemeinschaft-lichen</a:t>
            </a:r>
            <a:r>
              <a:rPr lang="de-DE" sz="2000" dirty="0"/>
              <a:t> Miteinander umgeben von Tieren und Natur sollen junge Menschen Erlebnisse und Erfahrungen sammeln, die ihre Persönlichkeit nachhaltig stärken. </a:t>
            </a:r>
          </a:p>
          <a:p>
            <a:pPr rtl="0"/>
            <a:r>
              <a:rPr lang="de-DE" sz="2000" dirty="0"/>
              <a:t>Rund 25 Kinder pro Tag nehmen dieses Angebot in Anspruch. Im Jahr besuchen bis zu 300 Kinder verschiedenen Alters und Herkunft </a:t>
            </a:r>
            <a:r>
              <a:rPr lang="de-DE" sz="2000"/>
              <a:t>die Jugendfarm </a:t>
            </a:r>
            <a:r>
              <a:rPr lang="de-DE" sz="2000" dirty="0"/>
              <a:t>in Bocholt.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A21BC8-8853-41B4-91F9-DD94F7939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106" y="6416675"/>
            <a:ext cx="2743200" cy="365125"/>
          </a:xfrm>
        </p:spPr>
        <p:txBody>
          <a:bodyPr rtlCol="0"/>
          <a:lstStyle/>
          <a:p>
            <a:pPr rtl="0"/>
            <a:fld id="{73B850FF-6169-4056-8077-06FFA93A5366}" type="slidenum">
              <a:rPr lang="de-DE" smtClean="0"/>
              <a:pPr rtl="0"/>
              <a:t>2</a:t>
            </a:fld>
            <a:endParaRPr lang="de-DE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B47E84FC-A6CA-9726-F49B-23CEB2F04E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5144" y="-18107"/>
            <a:ext cx="5699149" cy="6889687"/>
          </a:xfrm>
        </p:spPr>
      </p:pic>
    </p:spTree>
    <p:extLst>
      <p:ext uri="{BB962C8B-B14F-4D97-AF65-F5344CB8AC3E}">
        <p14:creationId xmlns:p14="http://schemas.microsoft.com/office/powerpoint/2010/main" val="170396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C65114-0355-4D19-9113-93130B3EC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223" y="1066800"/>
            <a:ext cx="5510646" cy="2833528"/>
          </a:xfrm>
        </p:spPr>
        <p:txBody>
          <a:bodyPr rtlCol="0">
            <a:normAutofit/>
          </a:bodyPr>
          <a:lstStyle/>
          <a:p>
            <a:pPr rtl="0"/>
            <a:r>
              <a:rPr lang="de-DE" sz="2000" b="1" dirty="0">
                <a:latin typeface="+mn-lt"/>
                <a:ea typeface="+mn-ea"/>
                <a:cs typeface="+mn-cs"/>
              </a:rPr>
              <a:t>„Wir wollten einen Ort schaffen, in dem Kinder sich erholen können, Gemeinschaft gelebt wird sowie spielen und lernen unbeschwert möglich ist.“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512BB8A-9200-4610-BA7C-A6095EE22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1223" y="3957092"/>
            <a:ext cx="5367526" cy="1640216"/>
          </a:xfrm>
        </p:spPr>
        <p:txBody>
          <a:bodyPr rtlCol="0">
            <a:normAutofit/>
          </a:bodyPr>
          <a:lstStyle/>
          <a:p>
            <a:pPr rtl="0"/>
            <a:r>
              <a:rPr lang="de-DE" sz="1400" dirty="0"/>
              <a:t>Nadja </a:t>
            </a:r>
            <a:r>
              <a:rPr lang="de-DE" sz="1400" dirty="0" err="1"/>
              <a:t>Kaszubowski</a:t>
            </a:r>
            <a:r>
              <a:rPr lang="de-DE" sz="1400" dirty="0"/>
              <a:t>, </a:t>
            </a:r>
            <a:br>
              <a:rPr lang="de-DE" sz="1400" dirty="0"/>
            </a:br>
            <a:r>
              <a:rPr lang="de-DE" sz="1400" dirty="0"/>
              <a:t>Leitung Jugendfarm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14A52A-BBC9-424C-B7FC-90581F09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106" y="6416675"/>
            <a:ext cx="2743200" cy="365125"/>
          </a:xfrm>
        </p:spPr>
        <p:txBody>
          <a:bodyPr rtlCol="0"/>
          <a:lstStyle/>
          <a:p>
            <a:pPr rtl="0"/>
            <a:fld id="{73B850FF-6169-4056-8077-06FFA93A5366}" type="slidenum">
              <a:rPr lang="de-DE" smtClean="0"/>
              <a:pPr rtl="0"/>
              <a:t>3</a:t>
            </a:fld>
            <a:endParaRPr lang="de-DE"/>
          </a:p>
        </p:txBody>
      </p:sp>
      <p:pic>
        <p:nvPicPr>
          <p:cNvPr id="39" name="Bildplatzhalter 38">
            <a:extLst>
              <a:ext uri="{FF2B5EF4-FFF2-40B4-BE49-F238E27FC236}">
                <a16:creationId xmlns:a16="http://schemas.microsoft.com/office/drawing/2014/main" id="{B7B8AD1A-E088-F805-842C-D09162F101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Bildplatzhalter 42">
            <a:extLst>
              <a:ext uri="{FF2B5EF4-FFF2-40B4-BE49-F238E27FC236}">
                <a16:creationId xmlns:a16="http://schemas.microsoft.com/office/drawing/2014/main" id="{C4116686-D430-4DF8-10D5-D91108C21F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5391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71F5DD0-1F4C-45C4-8BEC-33AB4B47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953000" cy="2130552"/>
          </a:xfrm>
        </p:spPr>
        <p:txBody>
          <a:bodyPr rtlCol="0"/>
          <a:lstStyle/>
          <a:p>
            <a:pPr rtl="0"/>
            <a:r>
              <a:rPr lang="de-DE" sz="4000" b="1" dirty="0">
                <a:latin typeface="+mn-lt"/>
                <a:ea typeface="+mn-ea"/>
                <a:cs typeface="+mn-cs"/>
              </a:rPr>
              <a:t>Ziele 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ECA5D41-8779-43E7-AC6F-3AFF24624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313"/>
            <a:ext cx="5435851" cy="6219913"/>
          </a:xfrm>
        </p:spPr>
        <p:txBody>
          <a:bodyPr rtlCol="0">
            <a:noAutofit/>
          </a:bodyPr>
          <a:lstStyle/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Hilfe zu mehr Selbstständigkeit und Selbstbewusstsein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Integration &amp; Inklusion von Kindern und Jugendlichen mit Förderbedarf und (geistigem) Handicap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Förderschulkinder auf Ausbildung in Betrieben vorbereiten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Schüler mit Problemen „schulfähiger“ machen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Wissensvermittlung über Natur und Tierwelt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Förderung der Kreativität 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dirty="0"/>
              <a:t>Straffällig gewordenen Jugendlichen Möglichkeit bieten, Sozialstunden abzuleisten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A21BC8-8853-41B4-91F9-DD94F7939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106" y="6416675"/>
            <a:ext cx="2743200" cy="365125"/>
          </a:xfrm>
        </p:spPr>
        <p:txBody>
          <a:bodyPr rtlCol="0"/>
          <a:lstStyle/>
          <a:p>
            <a:pPr rtl="0"/>
            <a:fld id="{73B850FF-6169-4056-8077-06FFA93A5366}" type="slidenum">
              <a:rPr lang="de-DE" smtClean="0"/>
              <a:pPr rtl="0"/>
              <a:t>4</a:t>
            </a:fld>
            <a:endParaRPr lang="de-DE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8BC82AE-0FAE-9D66-BB8B-CED52EAB54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1228" y="0"/>
            <a:ext cx="5672938" cy="6858000"/>
          </a:xfrm>
        </p:spPr>
      </p:pic>
    </p:spTree>
    <p:extLst>
      <p:ext uri="{BB962C8B-B14F-4D97-AF65-F5344CB8AC3E}">
        <p14:creationId xmlns:p14="http://schemas.microsoft.com/office/powerpoint/2010/main" val="1971243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71F5DD0-1F4C-45C4-8BEC-33AB4B47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92"/>
            <a:ext cx="4953000" cy="2130552"/>
          </a:xfrm>
        </p:spPr>
        <p:txBody>
          <a:bodyPr rtlCol="0"/>
          <a:lstStyle/>
          <a:p>
            <a:pPr rtl="0"/>
            <a:r>
              <a:rPr lang="de-DE" sz="4000" b="1" dirty="0">
                <a:latin typeface="+mn-lt"/>
                <a:ea typeface="+mn-ea"/>
                <a:cs typeface="+mn-cs"/>
              </a:rPr>
              <a:t>Angebot 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ECA5D41-8779-43E7-AC6F-3AFF24624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313"/>
            <a:ext cx="5435851" cy="6219913"/>
          </a:xfrm>
        </p:spPr>
        <p:txBody>
          <a:bodyPr rtlCol="0">
            <a:noAutofit/>
          </a:bodyPr>
          <a:lstStyle/>
          <a:p>
            <a:pPr marL="457200" indent="-457200" rtl="0">
              <a:buFont typeface="+mj-lt"/>
              <a:buAutoNum type="arabicPeriod"/>
            </a:pPr>
            <a:r>
              <a:rPr lang="de-DE" sz="1800" b="1" dirty="0"/>
              <a:t>Täglicher offener Kinder- und Jugendtreff</a:t>
            </a:r>
            <a:br>
              <a:rPr lang="de-DE" sz="1800" dirty="0"/>
            </a:br>
            <a:r>
              <a:rPr lang="de-DE" sz="1800" dirty="0"/>
              <a:t>Neben Spielen und Basteln werden auch praktische Aufgaben erledigt wie Tiere versorgen oder Gemüsebeet pflegen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b="1" dirty="0"/>
              <a:t>Sommer-Ferienspiele</a:t>
            </a:r>
            <a:br>
              <a:rPr lang="de-DE" sz="1800" b="1" dirty="0"/>
            </a:br>
            <a:r>
              <a:rPr lang="de-DE" sz="1800" dirty="0"/>
              <a:t>Jährliches Angebot für zu Hause gebliebene Schulkinder</a:t>
            </a:r>
          </a:p>
          <a:p>
            <a:pPr marL="457200" indent="-457200" rtl="0">
              <a:buFont typeface="+mj-lt"/>
              <a:buAutoNum type="arabicPeriod"/>
            </a:pPr>
            <a:r>
              <a:rPr lang="de-DE" sz="1800" b="1" dirty="0"/>
              <a:t>Empfang von Besuchergruppen</a:t>
            </a:r>
            <a:br>
              <a:rPr lang="de-DE" sz="1800" b="1" dirty="0"/>
            </a:br>
            <a:r>
              <a:rPr lang="de-DE" sz="1800" dirty="0"/>
              <a:t>Kindergärten oder Schulklassen können die Jugendfarm als Ausflugsziel nutzen </a:t>
            </a:r>
          </a:p>
          <a:p>
            <a:pPr marL="457200" indent="-457200" rtl="0">
              <a:buFont typeface="+mj-lt"/>
              <a:buAutoNum type="arabicPeriod"/>
            </a:pPr>
            <a:endParaRPr lang="de-DE" sz="1800" dirty="0"/>
          </a:p>
          <a:p>
            <a:pPr marL="457200" indent="-457200" rtl="0">
              <a:buFont typeface="+mj-lt"/>
              <a:buAutoNum type="arabicPeriod"/>
            </a:pPr>
            <a:endParaRPr lang="de-DE" sz="1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A21BC8-8853-41B4-91F9-DD94F7939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106" y="6416675"/>
            <a:ext cx="2743200" cy="365125"/>
          </a:xfrm>
        </p:spPr>
        <p:txBody>
          <a:bodyPr rtlCol="0"/>
          <a:lstStyle/>
          <a:p>
            <a:pPr rtl="0"/>
            <a:fld id="{73B850FF-6169-4056-8077-06FFA93A5366}" type="slidenum">
              <a:rPr lang="de-DE" smtClean="0"/>
              <a:pPr rtl="0"/>
              <a:t>5</a:t>
            </a:fld>
            <a:endParaRPr lang="de-DE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C7697702-1A4E-0809-9843-F9E65C8685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1228" y="-45456"/>
            <a:ext cx="5710538" cy="6903455"/>
          </a:xfrm>
        </p:spPr>
      </p:pic>
    </p:spTree>
    <p:extLst>
      <p:ext uri="{BB962C8B-B14F-4D97-AF65-F5344CB8AC3E}">
        <p14:creationId xmlns:p14="http://schemas.microsoft.com/office/powerpoint/2010/main" val="2447327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381D8-DFFF-4518-A87C-2FF7F02CCD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394623"/>
            <a:ext cx="5996619" cy="2131033"/>
          </a:xfrm>
        </p:spPr>
        <p:txBody>
          <a:bodyPr rtlCol="0"/>
          <a:lstStyle/>
          <a:p>
            <a:pPr rtl="0"/>
            <a:r>
              <a:rPr lang="de-DE" sz="4000" b="1" dirty="0">
                <a:latin typeface="+mn-lt"/>
                <a:ea typeface="+mn-ea"/>
                <a:cs typeface="+mn-cs"/>
              </a:rPr>
              <a:t>Vielen Dank!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F80084-FC54-42F2-9B3A-553D97B02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5791" y="815567"/>
            <a:ext cx="3452393" cy="1710089"/>
          </a:xfrm>
        </p:spPr>
        <p:txBody>
          <a:bodyPr rtlCol="0"/>
          <a:lstStyle/>
          <a:p>
            <a:r>
              <a:rPr lang="de-DE" sz="1800" b="1" dirty="0"/>
              <a:t>Weitere Informationen unter www.jugendfarm-mitdir.de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EF0E49-62B5-488C-B988-BDE7F7F3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106" y="6416675"/>
            <a:ext cx="2743200" cy="365125"/>
          </a:xfrm>
        </p:spPr>
        <p:txBody>
          <a:bodyPr rtlCol="0"/>
          <a:lstStyle/>
          <a:p>
            <a:pPr rtl="0"/>
            <a:fld id="{73B850FF-6169-4056-8077-06FFA93A5366}" type="slidenum">
              <a:rPr lang="de-DE" smtClean="0"/>
              <a:pPr rtl="0"/>
              <a:t>6</a:t>
            </a:fld>
            <a:endParaRPr lang="de-DE"/>
          </a:p>
        </p:txBody>
      </p:sp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B10809F7-0882-BFF9-792E-403AEA5E88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76E77D71-4723-94AC-F7AA-57F5FF0D49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8B03602-AFCE-2209-98DC-9291788A84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111" y="725360"/>
            <a:ext cx="1794889" cy="180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36130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BEFF82A-2FA9-4126-8B42-749013CDA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9A1E4C-8388-4821-B0C4-BDD29A5F03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A6A2B0-0AA5-4A3C-A463-A9815E212A83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_DappledVTI</Template>
  <TotalTime>0</TotalTime>
  <Words>222</Words>
  <Application>Microsoft Office PowerPoint</Application>
  <PresentationFormat>Breitbild</PresentationFormat>
  <Paragraphs>32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Avenir Next LT Pro</vt:lpstr>
      <vt:lpstr>AvenirNext LT Pro Medium</vt:lpstr>
      <vt:lpstr>Calibri</vt:lpstr>
      <vt:lpstr>Sabon Next LT</vt:lpstr>
      <vt:lpstr>DappledVTI</vt:lpstr>
      <vt:lpstr>Jugendfarm „Mit Dir“</vt:lpstr>
      <vt:lpstr>Kurzportrait</vt:lpstr>
      <vt:lpstr>„Wir wollten einen Ort schaffen, in dem Kinder sich erholen können, Gemeinschaft gelebt wird sowie spielen und lernen unbeschwert möglich ist.“ </vt:lpstr>
      <vt:lpstr>Ziele </vt:lpstr>
      <vt:lpstr>Angebot </vt:lpstr>
      <vt:lpstr>Vielen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2021-04-22T19:30:46Z</dcterms:created>
  <dcterms:modified xsi:type="dcterms:W3CDTF">2024-03-13T20:03:05Z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