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C73708-83E4-CEF8-58E7-19EC86795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AC6C451-A97F-CBBA-6D03-CED3D0EE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DEFB62-7FD2-98A7-8DEF-20EE90E2E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55056F-A5CB-B3F3-AA5B-D84AC3F54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CC8B9F-0C04-2768-349A-15B48125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60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22D1B-3FE3-18B0-2E13-4E21A837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E5EAB57-E6E0-8650-7E67-D10C91BD7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E60426-3505-05FB-DFFB-2297B0B9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C0BFF0-0F14-862A-B053-3DA523CE1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7FE59D-7E98-C91A-22DB-3CE584D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44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0CC6708-C6E3-3C4A-C4CF-974E81D10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706328-6172-3856-F3C5-AC7467A18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1E7033-86D6-2980-0023-23CED255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6B2910-308B-998D-E234-A45DFD20A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70E622-5C65-1624-EAD2-2430DF1F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91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D8CE6-341C-64A1-1FA9-47FED9D6D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348E37-B807-AEAD-6A0B-FC97155E3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C09E4C-DF95-8B09-788B-F7A89752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280FEC-A77B-DBB5-DB6C-B91C2A6F6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7445B8-8B3E-B4A3-7C53-5B99D7A6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75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12093-D844-F583-C512-2C772319F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40CC3F-5273-0C3F-D3CB-6C626D810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41774E-7F5C-E20E-A5D2-8DC4D54BB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FC83F3-2AB5-2A27-DF81-9122C6782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7964C6-2AC4-7BE6-A36E-8D9A1B03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5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D268E-8D81-D5C5-8E35-8CE775578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F1A691-B40C-CB4A-CE7F-242F9F91B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66BE191-3AC7-232B-0464-9776E8CC2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F09F82-530B-7ACE-3FAD-30D95E9CD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E591E9-7A97-2FB1-0D91-E2F7DDA5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CAB9721-205C-4279-B75D-741A37D43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84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D733CB-D505-F69F-1BA6-60CB15C0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845D65-A931-EDE9-7235-2841FD0C2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BF7FEF-02E7-D37E-9F56-9158A0019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CCBAE8A-E256-BE58-A079-8F1F71D31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F7414E-6915-0982-53C5-CAEEF5721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4B1485-2831-2CE6-88FC-2A79F2695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E309786-43E5-70D0-CC30-FF1D794E3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BE7682-A616-854A-4272-A47D688B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07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E6AEE-36A2-498D-90B2-994681C8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A26808E-FAA2-4DBE-E0B8-AC8F07A43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AE4462-0F00-60D8-DA44-0B374FE4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436B6E-6B11-7010-9A67-AFE38313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33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992F97-C44A-DCF9-270F-42EA54862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AFB3AF-5263-7344-DD0E-021275F6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5CE0CA-262C-F1FB-D657-ECDD9BF7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18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F3F0B-B197-2F83-6E4C-D9FD55CB4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61094E-F679-4D80-A7D6-A0EFBE4C4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95ED26F-36B4-732A-43B4-E654A348B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58EC812-9963-1E85-8D0A-5FA0B526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B9BBE3-3C24-7C44-5722-C4A813996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9C4A80-0A88-8D94-4C1E-C8335414C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1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E4588E-7219-03B3-2AEA-B349E1137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95CA869-4564-8086-EC24-D0F3685C7A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4F0F83-D11E-E402-8A3C-9B1F1927D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4D3737-B5B4-E9F1-7652-4B31670FC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C581F0-18BF-DB74-DDEB-BDD633CB0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78A9A87-D778-3E25-C0A3-8F3A9DE39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777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3B0A518-D502-B63E-9A8E-604B3624D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DE9E75-66B2-B15E-9319-4947DF109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1403DD-35D7-CF37-F694-B34C1B4053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6C6A0-2DC9-4C3E-8BE4-2C19F657A9BE}" type="datetimeFigureOut">
              <a:rPr lang="de-DE" smtClean="0"/>
              <a:t>10.02.2026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87DA2F-DD13-9966-5622-720F16D51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C2CEDC-4AEA-64D8-4D34-4257C5D30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A5420-005B-4F35-8CF9-3DE3040850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7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B28A9E1-9EAA-F242-782F-04CB5500D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075765"/>
            <a:ext cx="9906001" cy="5257800"/>
          </a:xfrm>
        </p:spPr>
        <p:txBody>
          <a:bodyPr>
            <a:normAutofit/>
          </a:bodyPr>
          <a:lstStyle/>
          <a:p>
            <a:r>
              <a:rPr lang="de-DE" b="1" dirty="0"/>
              <a:t>Projektname:</a:t>
            </a:r>
            <a:r>
              <a:rPr lang="de-DE" dirty="0"/>
              <a:t> </a:t>
            </a:r>
            <a:r>
              <a:rPr lang="de-DE" i="1" dirty="0"/>
              <a:t>Starke Eltern – Starke Kinder</a:t>
            </a:r>
            <a:endParaRPr lang="de-DE" dirty="0"/>
          </a:p>
          <a:p>
            <a:r>
              <a:rPr lang="de-DE" dirty="0"/>
              <a:t>Dieses Projekt wurde im Rahmen von </a:t>
            </a:r>
            <a:r>
              <a:rPr lang="de-DE" b="1" dirty="0"/>
              <a:t>WIKULT</a:t>
            </a:r>
            <a:r>
              <a:rPr lang="de-DE" dirty="0"/>
              <a:t> durchgeführt.</a:t>
            </a:r>
          </a:p>
          <a:p>
            <a:r>
              <a:rPr lang="de-DE" dirty="0"/>
              <a:t>Der Projektzeitraum war von </a:t>
            </a:r>
            <a:r>
              <a:rPr lang="de-DE" b="1" dirty="0"/>
              <a:t>Juni 2025 bis Dezember 2025</a:t>
            </a:r>
            <a:r>
              <a:rPr lang="de-DE" dirty="0"/>
              <a:t>.</a:t>
            </a:r>
          </a:p>
          <a:p>
            <a:r>
              <a:rPr lang="de-DE" dirty="0"/>
              <a:t>Das Projekt wurde mit Teilnehmerinnen und Teilnehmern aus den Kreisen</a:t>
            </a:r>
            <a:br>
              <a:rPr lang="de-DE" dirty="0"/>
            </a:br>
            <a:r>
              <a:rPr lang="de-DE" b="1" dirty="0"/>
              <a:t>Soest, Lippstadt, Höxter, Paderborn und dem Hochsauerlandkreis (HSK)</a:t>
            </a:r>
            <a:r>
              <a:rPr lang="de-DE" dirty="0"/>
              <a:t> umgesetzt.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124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E87C6B-51E5-F7AE-8197-64B7A7764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4059"/>
            <a:ext cx="10376647" cy="5302904"/>
          </a:xfrm>
        </p:spPr>
        <p:txBody>
          <a:bodyPr/>
          <a:lstStyle/>
          <a:p>
            <a:r>
              <a:rPr lang="de-DE" dirty="0"/>
              <a:t>Im Rahmen des Projekts wurden </a:t>
            </a:r>
            <a:r>
              <a:rPr lang="de-DE" b="1" dirty="0"/>
              <a:t>Aktivitäten mit mindestens 100 Schülerinnen und Schülern</a:t>
            </a:r>
            <a:r>
              <a:rPr lang="de-DE" dirty="0"/>
              <a:t> durchgeführt.</a:t>
            </a:r>
          </a:p>
          <a:p>
            <a:r>
              <a:rPr lang="de-DE" dirty="0"/>
              <a:t>Anlässlich des </a:t>
            </a:r>
            <a:r>
              <a:rPr lang="de-DE" b="1" dirty="0"/>
              <a:t>Kurban-Bayram-Festes</a:t>
            </a:r>
            <a:r>
              <a:rPr lang="de-DE" dirty="0"/>
              <a:t> fand zudem eine </a:t>
            </a:r>
            <a:r>
              <a:rPr lang="de-DE" b="1" dirty="0"/>
              <a:t>Projekt-Eröffnungs- und Feierveranstaltung</a:t>
            </a:r>
            <a:r>
              <a:rPr lang="de-DE" dirty="0"/>
              <a:t> mit einer Gruppe von </a:t>
            </a:r>
            <a:r>
              <a:rPr lang="de-DE" b="1" dirty="0"/>
              <a:t>rund 300 Teilnehmenden</a:t>
            </a:r>
            <a:r>
              <a:rPr lang="de-DE" dirty="0"/>
              <a:t> statt.</a:t>
            </a:r>
          </a:p>
          <a:p>
            <a:r>
              <a:rPr lang="de-DE" dirty="0"/>
              <a:t>In diesem Rahmen gab </a:t>
            </a:r>
            <a:r>
              <a:rPr lang="de-DE" b="1" dirty="0"/>
              <a:t>Metin </a:t>
            </a:r>
            <a:r>
              <a:rPr lang="de-DE" b="1" dirty="0" err="1"/>
              <a:t>Haboğlu</a:t>
            </a:r>
            <a:r>
              <a:rPr lang="de-DE" dirty="0"/>
              <a:t> ein </a:t>
            </a:r>
            <a:r>
              <a:rPr lang="de-DE" b="1" dirty="0"/>
              <a:t>kleines Konzert</a:t>
            </a:r>
            <a:r>
              <a:rPr lang="de-DE" dirty="0"/>
              <a:t>, und eine </a:t>
            </a:r>
            <a:r>
              <a:rPr lang="de-DE" b="1" dirty="0"/>
              <a:t>Volkstanzgruppe</a:t>
            </a:r>
            <a:r>
              <a:rPr lang="de-DE" dirty="0"/>
              <a:t> präsentierte eine </a:t>
            </a:r>
            <a:r>
              <a:rPr lang="de-DE" b="1" dirty="0"/>
              <a:t>Tanzaufführung</a:t>
            </a:r>
            <a:r>
              <a:rPr lang="de-DE" dirty="0"/>
              <a:t>.</a:t>
            </a:r>
          </a:p>
          <a:p>
            <a:r>
              <a:rPr lang="de-DE" dirty="0"/>
              <a:t>Außerdem stellten die zuvor erwähnten </a:t>
            </a:r>
            <a:r>
              <a:rPr lang="de-DE" b="1" dirty="0"/>
              <a:t>100 Schülerinnen und Schüler ihre eigenen Aktivitäten und Beiträge</a:t>
            </a:r>
            <a:r>
              <a:rPr lang="de-DE" dirty="0"/>
              <a:t> im Rahmen der Veranstaltung vor.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632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094133-5975-2CCC-2F61-954446548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91671"/>
            <a:ext cx="10780059" cy="5585292"/>
          </a:xfrm>
        </p:spPr>
        <p:txBody>
          <a:bodyPr/>
          <a:lstStyle/>
          <a:p>
            <a:r>
              <a:rPr lang="de-DE" dirty="0"/>
              <a:t>Mit </a:t>
            </a:r>
            <a:r>
              <a:rPr lang="de-DE" b="1" dirty="0"/>
              <a:t>rund 30 Schülerinnen und Schülern sowie 30 Elternteilen</a:t>
            </a:r>
            <a:r>
              <a:rPr lang="de-DE" dirty="0"/>
              <a:t> wurde ein </a:t>
            </a:r>
            <a:r>
              <a:rPr lang="de-DE" b="1" dirty="0"/>
              <a:t>Zeltcamp</a:t>
            </a:r>
            <a:r>
              <a:rPr lang="de-DE" dirty="0"/>
              <a:t> organisiert.</a:t>
            </a:r>
          </a:p>
          <a:p>
            <a:r>
              <a:rPr lang="de-DE" dirty="0"/>
              <a:t>Hierfür wurde ein </a:t>
            </a:r>
            <a:r>
              <a:rPr lang="de-DE" b="1" dirty="0"/>
              <a:t>geeigneter Veranstaltungsort angemietet</a:t>
            </a:r>
            <a:r>
              <a:rPr lang="de-DE" dirty="0"/>
              <a:t>, und es wurde </a:t>
            </a:r>
            <a:r>
              <a:rPr lang="de-DE" b="1" dirty="0"/>
              <a:t>eine Nacht im Camp übernachtet</a:t>
            </a:r>
            <a:r>
              <a:rPr lang="de-DE" dirty="0"/>
              <a:t>.</a:t>
            </a:r>
          </a:p>
          <a:p>
            <a:r>
              <a:rPr lang="de-DE" dirty="0"/>
              <a:t>Während des Camps fanden </a:t>
            </a:r>
            <a:r>
              <a:rPr lang="de-DE" b="1" dirty="0"/>
              <a:t>verschiedene Aktivitäten</a:t>
            </a:r>
            <a:r>
              <a:rPr lang="de-DE" dirty="0"/>
              <a:t> statt:</a:t>
            </a:r>
            <a:br>
              <a:rPr lang="de-DE" dirty="0"/>
            </a:br>
            <a:r>
              <a:rPr lang="de-DE" dirty="0"/>
              <a:t>Es wurden </a:t>
            </a:r>
            <a:r>
              <a:rPr lang="de-DE" b="1" dirty="0"/>
              <a:t>Lieder gesungen</a:t>
            </a:r>
            <a:r>
              <a:rPr lang="de-DE" dirty="0"/>
              <a:t>, das </a:t>
            </a:r>
            <a:r>
              <a:rPr lang="de-DE" b="1" dirty="0"/>
              <a:t>traditionelle Gericht </a:t>
            </a:r>
            <a:r>
              <a:rPr lang="de-DE" b="1" dirty="0" err="1"/>
              <a:t>Tantuni</a:t>
            </a:r>
            <a:r>
              <a:rPr lang="de-DE" dirty="0"/>
              <a:t> gemeinsam gegessen und mit den Kindern eine </a:t>
            </a:r>
            <a:r>
              <a:rPr lang="de-DE" b="1" dirty="0"/>
              <a:t>Wissensquiz-Aktivität</a:t>
            </a:r>
            <a:r>
              <a:rPr lang="de-DE" dirty="0"/>
              <a:t> durchgeführt.</a:t>
            </a:r>
          </a:p>
          <a:p>
            <a:r>
              <a:rPr lang="de-DE" dirty="0"/>
              <a:t>Insgesamt war es eine </a:t>
            </a:r>
            <a:r>
              <a:rPr lang="de-DE" b="1" dirty="0"/>
              <a:t>unterhaltsame und zugleich lehrreiche Aktivität</a:t>
            </a:r>
            <a:r>
              <a:rPr lang="de-DE" dirty="0"/>
              <a:t> für alle Teilnehmenden.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98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EB007-FFE5-0C7E-523A-03C4F0036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 Rahmen des Projekts wurde in </a:t>
            </a:r>
            <a:r>
              <a:rPr lang="de-DE" b="1" dirty="0"/>
              <a:t>Büren</a:t>
            </a:r>
            <a:r>
              <a:rPr lang="de-DE" dirty="0"/>
              <a:t> ein </a:t>
            </a:r>
            <a:r>
              <a:rPr lang="de-DE" b="1" dirty="0"/>
              <a:t>groß angelegtes Wissenschaftsfest</a:t>
            </a:r>
            <a:r>
              <a:rPr lang="de-DE" dirty="0"/>
              <a:t> mit der Teilnahme von </a:t>
            </a:r>
            <a:r>
              <a:rPr lang="de-DE" b="1" dirty="0"/>
              <a:t>rund 500 Personen</a:t>
            </a:r>
            <a:r>
              <a:rPr lang="de-DE" dirty="0"/>
              <a:t> durchgeführt.</a:t>
            </a:r>
          </a:p>
          <a:p>
            <a:r>
              <a:rPr lang="de-DE" dirty="0"/>
              <a:t>Dabei wurden </a:t>
            </a:r>
            <a:r>
              <a:rPr lang="de-DE" b="1" dirty="0"/>
              <a:t>Stände aufgebaut</a:t>
            </a:r>
            <a:r>
              <a:rPr lang="de-DE" dirty="0"/>
              <a:t> und </a:t>
            </a:r>
            <a:r>
              <a:rPr lang="de-DE" b="1" dirty="0"/>
              <a:t>verschiedene Experimente durchgeführt</a:t>
            </a:r>
            <a:r>
              <a:rPr lang="de-DE" dirty="0"/>
              <a:t>.</a:t>
            </a:r>
          </a:p>
          <a:p>
            <a:r>
              <a:rPr lang="de-DE" b="1" dirty="0"/>
              <a:t>Eltern und Kinder verbrachten gemeinsam eine sehr schöne Zeit</a:t>
            </a:r>
            <a:r>
              <a:rPr lang="de-DE" dirty="0"/>
              <a:t> und arbeiteten dabei </a:t>
            </a:r>
            <a:r>
              <a:rPr lang="de-DE" b="1" dirty="0"/>
              <a:t>eng und kooperativ zusammen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879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138C94-B284-429D-AF05-F3AC950C0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Aus den Schülerinnen und Schülern wurde eine </a:t>
            </a:r>
            <a:r>
              <a:rPr lang="de-DE" b="1" dirty="0"/>
              <a:t>Folkloregruppe mit 30 Teilnehmenden</a:t>
            </a:r>
            <a:r>
              <a:rPr lang="de-DE" dirty="0"/>
              <a:t> gegründet.</a:t>
            </a:r>
          </a:p>
          <a:p>
            <a:r>
              <a:rPr lang="de-DE" dirty="0"/>
              <a:t>Die Gruppe erhielt </a:t>
            </a:r>
            <a:r>
              <a:rPr lang="de-DE" b="1" dirty="0"/>
              <a:t>regelmäßig wöchentlichen Tanzunterricht</a:t>
            </a:r>
            <a:r>
              <a:rPr lang="de-DE" dirty="0"/>
              <a:t>.</a:t>
            </a:r>
          </a:p>
          <a:p>
            <a:r>
              <a:rPr lang="de-DE" dirty="0"/>
              <a:t>Auch </a:t>
            </a:r>
            <a:r>
              <a:rPr lang="de-DE" b="1" dirty="0"/>
              <a:t>nach Abschluss des Projekts</a:t>
            </a:r>
            <a:r>
              <a:rPr lang="de-DE" dirty="0"/>
              <a:t> setzt die Gruppe die </a:t>
            </a:r>
            <a:r>
              <a:rPr lang="de-DE" b="1" dirty="0"/>
              <a:t>Tanzausbildung weiterhin fort</a:t>
            </a:r>
            <a:r>
              <a:rPr lang="de-DE" dirty="0"/>
              <a:t>.</a:t>
            </a:r>
          </a:p>
          <a:p>
            <a:r>
              <a:rPr lang="de-DE" dirty="0"/>
              <a:t>Inzwischen tritt die Folkloregruppe </a:t>
            </a:r>
            <a:r>
              <a:rPr lang="de-DE" b="1" dirty="0"/>
              <a:t>bei verschiedenen Veranstaltungen auf</a:t>
            </a:r>
            <a:r>
              <a:rPr lang="de-DE" dirty="0"/>
              <a:t> und präsentiert ihre Darbietungen auf der Bühne.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706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64BDAD-5E17-7477-72FF-CBCD6A587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</a:t>
            </a:r>
            <a:r>
              <a:rPr lang="de-DE" b="1" dirty="0"/>
              <a:t>Abschlussveranstaltung</a:t>
            </a:r>
            <a:r>
              <a:rPr lang="de-DE" dirty="0"/>
              <a:t> wurde mit der Teilnahme von </a:t>
            </a:r>
            <a:r>
              <a:rPr lang="de-DE" b="1" dirty="0"/>
              <a:t>rund 300 Personen</a:t>
            </a:r>
            <a:r>
              <a:rPr lang="de-DE" dirty="0"/>
              <a:t> durchgeführt.</a:t>
            </a:r>
          </a:p>
          <a:p>
            <a:r>
              <a:rPr lang="de-DE" b="1" dirty="0"/>
              <a:t>Kinder, Eltern und alle Beteiligten</a:t>
            </a:r>
            <a:r>
              <a:rPr lang="de-DE" dirty="0"/>
              <a:t> hatten gemeinsam viel Spaß.</a:t>
            </a:r>
          </a:p>
          <a:p>
            <a:r>
              <a:rPr lang="de-DE" dirty="0"/>
              <a:t>Die durchgeführten Aktivitäten wurden </a:t>
            </a:r>
            <a:r>
              <a:rPr lang="de-DE" b="1" dirty="0"/>
              <a:t>ausgewertet</a:t>
            </a:r>
            <a:r>
              <a:rPr lang="de-DE" dirty="0"/>
              <a:t>, und die </a:t>
            </a:r>
            <a:r>
              <a:rPr lang="de-DE" b="1" dirty="0"/>
              <a:t>erzielten Lernfortschritte</a:t>
            </a:r>
            <a:r>
              <a:rPr lang="de-DE" dirty="0"/>
              <a:t> wurden besprochen.</a:t>
            </a:r>
          </a:p>
          <a:p>
            <a:r>
              <a:rPr lang="de-DE" dirty="0"/>
              <a:t>Zudem wurden </a:t>
            </a:r>
            <a:r>
              <a:rPr lang="de-DE" b="1" dirty="0"/>
              <a:t>leckere Speisen serviert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3534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Breitbild</PresentationFormat>
  <Paragraphs>23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Friedrich Prill (Shared)</dc:creator>
  <cp:lastModifiedBy>Friedrich Prill (Shared)</cp:lastModifiedBy>
  <cp:revision>1</cp:revision>
  <dcterms:created xsi:type="dcterms:W3CDTF">2026-02-10T15:02:59Z</dcterms:created>
  <dcterms:modified xsi:type="dcterms:W3CDTF">2026-02-10T16:07:59Z</dcterms:modified>
</cp:coreProperties>
</file>