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4" r:id="rId3"/>
  </p:sldMasterIdLst>
  <p:notesMasterIdLst>
    <p:notesMasterId r:id="rId24"/>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Lst>
  <p:sldSz cx="10080625" cy="5670550"/>
  <p:notesSz cx="7559675" cy="106918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33" d="100"/>
          <a:sy n="133" d="100"/>
        </p:scale>
        <p:origin x="-564" y="-78"/>
      </p:cViewPr>
      <p:guideLst>
        <p:guide orient="horz" pos="1786"/>
        <p:guide pos="317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5" name="PlaceHolder 1"/>
          <p:cNvSpPr>
            <a:spLocks noGrp="1" noRot="1" noChangeAspect="1"/>
          </p:cNvSpPr>
          <p:nvPr>
            <p:ph type="sldImg"/>
          </p:nvPr>
        </p:nvSpPr>
        <p:spPr>
          <a:xfrm>
            <a:off x="0" y="812520"/>
            <a:ext cx="0" cy="0"/>
          </a:xfrm>
          <a:prstGeom prst="rect">
            <a:avLst/>
          </a:prstGeom>
          <a:noFill/>
          <a:ln w="0">
            <a:noFill/>
          </a:ln>
        </p:spPr>
        <p:txBody>
          <a:bodyPr lIns="0" tIns="0" rIns="0" bIns="0" anchor="ctr">
            <a:noAutofit/>
          </a:bodyPr>
          <a:lstStyle/>
          <a:p>
            <a:r>
              <a:rPr lang="de-DE" sz="1800" b="0" u="none" strike="noStrike">
                <a:solidFill>
                  <a:schemeClr val="dk1"/>
                </a:solidFill>
                <a:effectLst/>
                <a:uFillTx/>
                <a:latin typeface="Arial"/>
              </a:rPr>
              <a:t>Folie mittels Klicken verschieben</a:t>
            </a:r>
          </a:p>
        </p:txBody>
      </p:sp>
      <p:sp>
        <p:nvSpPr>
          <p:cNvPr id="46"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indent="0">
              <a:buNone/>
            </a:pPr>
            <a:r>
              <a:rPr lang="de-DE" sz="2000" b="0" u="none" strike="noStrike">
                <a:solidFill>
                  <a:srgbClr val="000000"/>
                </a:solidFill>
                <a:effectLst/>
                <a:uFillTx/>
                <a:latin typeface="Arial"/>
              </a:rPr>
              <a:t>Format der Notizen mittels Klicken bearbeiten</a:t>
            </a:r>
          </a:p>
        </p:txBody>
      </p:sp>
      <p:sp>
        <p:nvSpPr>
          <p:cNvPr id="47"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de-DE" sz="1400" b="0" u="none" strike="noStrike">
                <a:solidFill>
                  <a:srgbClr val="000000"/>
                </a:solidFill>
                <a:effectLst/>
                <a:uFillTx/>
                <a:latin typeface="Times New Roman"/>
              </a:rPr>
              <a:t> </a:t>
            </a:r>
          </a:p>
        </p:txBody>
      </p:sp>
      <p:sp>
        <p:nvSpPr>
          <p:cNvPr id="48" name="PlaceHolder 4"/>
          <p:cNvSpPr>
            <a:spLocks noGrp="1"/>
          </p:cNvSpPr>
          <p:nvPr>
            <p:ph type="dt" idx="16"/>
          </p:nvPr>
        </p:nvSpPr>
        <p:spPr>
          <a:xfrm>
            <a:off x="4278960" y="0"/>
            <a:ext cx="3280680" cy="534240"/>
          </a:xfrm>
          <a:prstGeom prst="rect">
            <a:avLst/>
          </a:prstGeom>
          <a:noFill/>
          <a:ln w="0">
            <a:noFill/>
          </a:ln>
        </p:spPr>
        <p:txBody>
          <a:bodyPr lIns="0" tIns="0" rIns="0" bIns="0" anchor="t">
            <a:noAutofit/>
          </a:bodyPr>
          <a:lstStyle>
            <a:lvl1pPr indent="0" algn="r">
              <a:buNone/>
              <a:defRPr lang="de-DE" sz="1400" b="0" u="none" strike="noStrike">
                <a:solidFill>
                  <a:srgbClr val="000000"/>
                </a:solidFill>
                <a:effectLst/>
                <a:uFillTx/>
                <a:latin typeface="Times New Roman"/>
              </a:defRPr>
            </a:lvl1pPr>
          </a:lstStyle>
          <a:p>
            <a:pPr indent="0" algn="r">
              <a:buNone/>
            </a:pPr>
            <a:r>
              <a:rPr lang="de-DE" sz="1400" b="0" u="none" strike="noStrike">
                <a:solidFill>
                  <a:srgbClr val="000000"/>
                </a:solidFill>
                <a:effectLst/>
                <a:uFillTx/>
                <a:latin typeface="Times New Roman"/>
              </a:rPr>
              <a:t> </a:t>
            </a:r>
          </a:p>
        </p:txBody>
      </p:sp>
      <p:sp>
        <p:nvSpPr>
          <p:cNvPr id="49" name="PlaceHolder 5"/>
          <p:cNvSpPr>
            <a:spLocks noGrp="1"/>
          </p:cNvSpPr>
          <p:nvPr>
            <p:ph type="ftr" idx="17"/>
          </p:nvPr>
        </p:nvSpPr>
        <p:spPr>
          <a:xfrm>
            <a:off x="0" y="10157400"/>
            <a:ext cx="3280680" cy="534240"/>
          </a:xfrm>
          <a:prstGeom prst="rect">
            <a:avLst/>
          </a:prstGeom>
          <a:noFill/>
          <a:ln w="0">
            <a:noFill/>
          </a:ln>
        </p:spPr>
        <p:txBody>
          <a:bodyPr lIns="0" tIns="0" rIns="0" bIns="0" anchor="b">
            <a:noAutofit/>
          </a:bodyPr>
          <a:lstStyle>
            <a:lvl1pPr indent="0">
              <a:buNone/>
              <a:defRPr lang="de-DE" sz="1400" b="0" u="none" strike="noStrike">
                <a:solidFill>
                  <a:srgbClr val="000000"/>
                </a:solidFill>
                <a:effectLst/>
                <a:uFillTx/>
                <a:latin typeface="Times New Roman"/>
              </a:defRPr>
            </a:lvl1pPr>
          </a:lstStyle>
          <a:p>
            <a:pPr indent="0">
              <a:buNone/>
            </a:pPr>
            <a:r>
              <a:rPr lang="de-DE" sz="1400" b="0" u="none" strike="noStrike">
                <a:solidFill>
                  <a:srgbClr val="000000"/>
                </a:solidFill>
                <a:effectLst/>
                <a:uFillTx/>
                <a:latin typeface="Times New Roman"/>
              </a:rPr>
              <a:t> </a:t>
            </a:r>
          </a:p>
        </p:txBody>
      </p:sp>
      <p:sp>
        <p:nvSpPr>
          <p:cNvPr id="50" name="PlaceHolder 6"/>
          <p:cNvSpPr>
            <a:spLocks noGrp="1"/>
          </p:cNvSpPr>
          <p:nvPr>
            <p:ph type="sldNum" idx="18"/>
          </p:nvPr>
        </p:nvSpPr>
        <p:spPr>
          <a:xfrm>
            <a:off x="4278960" y="10157400"/>
            <a:ext cx="3280680" cy="534240"/>
          </a:xfrm>
          <a:prstGeom prst="rect">
            <a:avLst/>
          </a:prstGeom>
          <a:noFill/>
          <a:ln w="0">
            <a:noFill/>
          </a:ln>
        </p:spPr>
        <p:txBody>
          <a:bodyPr lIns="0" tIns="0" rIns="0" bIns="0" anchor="b">
            <a:noAutofit/>
          </a:bodyPr>
          <a:lstStyle>
            <a:lvl1pPr indent="0" algn="r">
              <a:buNone/>
              <a:defRPr lang="de-DE" sz="1400" b="0" u="none" strike="noStrike">
                <a:solidFill>
                  <a:srgbClr val="000000"/>
                </a:solidFill>
                <a:effectLst/>
                <a:uFillTx/>
                <a:latin typeface="Times New Roman"/>
              </a:defRPr>
            </a:lvl1pPr>
          </a:lstStyle>
          <a:p>
            <a:pPr indent="0" algn="r">
              <a:buNone/>
            </a:pPr>
            <a:fld id="{382A3728-8F5A-4699-8F5A-1204B92E9587}" type="slidenum">
              <a:rPr lang="de-DE" sz="1400" b="0" u="none" strike="noStrike">
                <a:solidFill>
                  <a:srgbClr val="000000"/>
                </a:solidFill>
                <a:effectLst/>
                <a:uFillTx/>
                <a:latin typeface="Times New Roman"/>
              </a:rPr>
              <a:t>‹Nr.›</a:t>
            </a:fld>
            <a:endParaRPr lang="de-DE" sz="1400" b="0" u="none" strike="noStrike">
              <a:solidFill>
                <a:srgbClr val="000000"/>
              </a:solidFill>
              <a:effectLst/>
              <a:uFillTx/>
              <a:latin typeface="Times New Roman"/>
            </a:endParaRPr>
          </a:p>
        </p:txBody>
      </p:sp>
    </p:spTree>
    <p:extLst>
      <p:ext uri="{BB962C8B-B14F-4D97-AF65-F5344CB8AC3E}">
        <p14:creationId xmlns:p14="http://schemas.microsoft.com/office/powerpoint/2010/main" val="990313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PlaceHolder 1"/>
          <p:cNvSpPr>
            <a:spLocks noGrp="1"/>
          </p:cNvSpPr>
          <p:nvPr>
            <p:ph type="sldNum" idx="19"/>
          </p:nvPr>
        </p:nvSpPr>
        <p:spPr>
          <a:xfrm>
            <a:off x="4278960" y="10157400"/>
            <a:ext cx="3279240" cy="532800"/>
          </a:xfrm>
          <a:prstGeom prst="rect">
            <a:avLst/>
          </a:prstGeom>
          <a:noFill/>
          <a:ln w="0">
            <a:noFill/>
          </a:ln>
        </p:spPr>
        <p:txBody>
          <a:bodyPr lIns="0" tIns="0" rIns="0" bIns="0" anchor="b">
            <a:noAutofit/>
          </a:bodyPr>
          <a:lstStyle>
            <a:lvl1pPr indent="0" algn="r" defTabSz="914400">
              <a:lnSpc>
                <a:spcPct val="100000"/>
              </a:lnSpc>
              <a:buNone/>
              <a:tabLst>
                <a:tab pos="0" algn="l"/>
              </a:tabLst>
              <a:defRPr lang="de-DE" sz="1400" b="0" u="none" strike="noStrike">
                <a:solidFill>
                  <a:srgbClr val="000000"/>
                </a:solidFill>
                <a:effectLst/>
                <a:uFillTx/>
                <a:latin typeface="Times New Roman"/>
                <a:ea typeface="Segoe UI"/>
              </a:defRPr>
            </a:lvl1pPr>
          </a:lstStyle>
          <a:p>
            <a:pPr indent="0" algn="r" defTabSz="914400">
              <a:lnSpc>
                <a:spcPct val="100000"/>
              </a:lnSpc>
              <a:buNone/>
              <a:tabLst>
                <a:tab pos="0" algn="l"/>
              </a:tabLst>
            </a:pPr>
            <a:fld id="{C877231A-5C37-4824-ABFF-7F938FE3A17F}" type="slidenum">
              <a:rPr lang="de-DE" sz="1400" b="0" u="none" strike="noStrike">
                <a:solidFill>
                  <a:srgbClr val="000000"/>
                </a:solidFill>
                <a:effectLst/>
                <a:uFillTx/>
                <a:latin typeface="Times New Roman"/>
                <a:ea typeface="Segoe UI"/>
              </a:rPr>
              <a:t>1</a:t>
            </a:fld>
            <a:endParaRPr lang="de-DE" sz="1400" b="0" u="none" strike="noStrike">
              <a:solidFill>
                <a:srgbClr val="000000"/>
              </a:solidFill>
              <a:effectLst/>
              <a:uFillTx/>
              <a:latin typeface="Times New Roman"/>
            </a:endParaRPr>
          </a:p>
        </p:txBody>
      </p:sp>
      <p:sp>
        <p:nvSpPr>
          <p:cNvPr id="150" name="PlaceHolder 2"/>
          <p:cNvSpPr>
            <a:spLocks noGrp="1" noRot="1" noChangeAspect="1"/>
          </p:cNvSpPr>
          <p:nvPr>
            <p:ph type="sldImg"/>
          </p:nvPr>
        </p:nvSpPr>
        <p:spPr>
          <a:xfrm>
            <a:off x="217488" y="812800"/>
            <a:ext cx="7123112" cy="4006850"/>
          </a:xfrm>
          <a:prstGeom prst="rect">
            <a:avLst/>
          </a:prstGeom>
          <a:ln w="0">
            <a:noFill/>
          </a:ln>
        </p:spPr>
      </p:sp>
      <p:sp>
        <p:nvSpPr>
          <p:cNvPr id="151" name="PlaceHolder 3"/>
          <p:cNvSpPr>
            <a:spLocks noGrp="1"/>
          </p:cNvSpPr>
          <p:nvPr>
            <p:ph type="body"/>
          </p:nvPr>
        </p:nvSpPr>
        <p:spPr>
          <a:xfrm>
            <a:off x="756000" y="5078520"/>
            <a:ext cx="6046560" cy="4809600"/>
          </a:xfrm>
          <a:prstGeom prst="rect">
            <a:avLst/>
          </a:prstGeom>
          <a:noFill/>
          <a:ln w="0">
            <a:noFill/>
          </a:ln>
        </p:spPr>
        <p:txBody>
          <a:bodyPr lIns="0" tIns="0" rIns="0" bIns="0" anchor="t">
            <a:noAutofit/>
          </a:bodyPr>
          <a:lstStyle/>
          <a:p>
            <a:pPr indent="0">
              <a:buNone/>
            </a:pPr>
            <a:endParaRPr lang="de-DE" sz="1800" b="0" u="none" strike="noStrike">
              <a:solidFill>
                <a:srgbClr val="000000"/>
              </a:solidFill>
              <a:effectLst/>
              <a:uFillTx/>
              <a:latin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PlaceHolder 1"/>
          <p:cNvSpPr>
            <a:spLocks noGrp="1"/>
          </p:cNvSpPr>
          <p:nvPr>
            <p:ph type="sldNum" idx="20"/>
          </p:nvPr>
        </p:nvSpPr>
        <p:spPr>
          <a:xfrm>
            <a:off x="4278960" y="10157400"/>
            <a:ext cx="3279240" cy="532800"/>
          </a:xfrm>
          <a:prstGeom prst="rect">
            <a:avLst/>
          </a:prstGeom>
          <a:noFill/>
          <a:ln w="0">
            <a:noFill/>
          </a:ln>
        </p:spPr>
        <p:txBody>
          <a:bodyPr lIns="0" tIns="0" rIns="0" bIns="0" anchor="b">
            <a:noAutofit/>
          </a:bodyPr>
          <a:lstStyle>
            <a:lvl1pPr indent="0" algn="r" defTabSz="914400">
              <a:lnSpc>
                <a:spcPct val="100000"/>
              </a:lnSpc>
              <a:buNone/>
              <a:tabLst>
                <a:tab pos="0" algn="l"/>
              </a:tabLst>
              <a:defRPr lang="de-DE" sz="1400" b="0" u="none" strike="noStrike">
                <a:solidFill>
                  <a:srgbClr val="000000"/>
                </a:solidFill>
                <a:effectLst/>
                <a:uFillTx/>
                <a:latin typeface="Times New Roman"/>
                <a:ea typeface="Segoe UI"/>
              </a:defRPr>
            </a:lvl1pPr>
          </a:lstStyle>
          <a:p>
            <a:pPr indent="0" algn="r" defTabSz="914400">
              <a:lnSpc>
                <a:spcPct val="100000"/>
              </a:lnSpc>
              <a:buNone/>
              <a:tabLst>
                <a:tab pos="0" algn="l"/>
              </a:tabLst>
            </a:pPr>
            <a:fld id="{0BF0407B-CDC4-4984-AADC-37BF0140EE54}" type="slidenum">
              <a:rPr lang="de-DE" sz="1400" b="0" u="none" strike="noStrike">
                <a:solidFill>
                  <a:srgbClr val="000000"/>
                </a:solidFill>
                <a:effectLst/>
                <a:uFillTx/>
                <a:latin typeface="Times New Roman"/>
                <a:ea typeface="Segoe UI"/>
              </a:rPr>
              <a:t>8</a:t>
            </a:fld>
            <a:endParaRPr lang="de-DE" sz="1400" b="0" u="none" strike="noStrike">
              <a:solidFill>
                <a:srgbClr val="000000"/>
              </a:solidFill>
              <a:effectLst/>
              <a:uFillTx/>
              <a:latin typeface="Times New Roman"/>
            </a:endParaRPr>
          </a:p>
        </p:txBody>
      </p:sp>
      <p:sp>
        <p:nvSpPr>
          <p:cNvPr id="153" name="PlaceHolder 2"/>
          <p:cNvSpPr>
            <a:spLocks noGrp="1" noRot="1" noChangeAspect="1"/>
          </p:cNvSpPr>
          <p:nvPr>
            <p:ph type="sldImg"/>
          </p:nvPr>
        </p:nvSpPr>
        <p:spPr>
          <a:xfrm>
            <a:off x="217440" y="812880"/>
            <a:ext cx="7123680" cy="4007160"/>
          </a:xfrm>
          <a:prstGeom prst="rect">
            <a:avLst/>
          </a:prstGeom>
          <a:ln w="0">
            <a:noFill/>
          </a:ln>
        </p:spPr>
      </p:sp>
      <p:sp>
        <p:nvSpPr>
          <p:cNvPr id="154" name="PlaceHolder 3"/>
          <p:cNvSpPr>
            <a:spLocks noGrp="1"/>
          </p:cNvSpPr>
          <p:nvPr>
            <p:ph type="body"/>
          </p:nvPr>
        </p:nvSpPr>
        <p:spPr>
          <a:xfrm>
            <a:off x="756000" y="5078520"/>
            <a:ext cx="6046560" cy="4809600"/>
          </a:xfrm>
          <a:prstGeom prst="rect">
            <a:avLst/>
          </a:prstGeom>
          <a:noFill/>
          <a:ln w="0">
            <a:noFill/>
          </a:ln>
        </p:spPr>
        <p:txBody>
          <a:bodyPr lIns="0" tIns="0" rIns="0" bIns="0" anchor="t">
            <a:noAutofit/>
          </a:bodyPr>
          <a:lstStyle/>
          <a:p>
            <a:pPr indent="0">
              <a:buNone/>
            </a:pPr>
            <a:endParaRPr lang="de-DE" sz="1800" b="0" u="none" strike="noStrike">
              <a:solidFill>
                <a:srgbClr val="000000"/>
              </a:solidFill>
              <a:effectLst/>
              <a:uFillTx/>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Standard">
    <p:spTree>
      <p:nvGrpSpPr>
        <p:cNvPr id="1" name=""/>
        <p:cNvGrpSpPr/>
        <p:nvPr/>
      </p:nvGrpSpPr>
      <p:grpSpPr>
        <a:xfrm>
          <a:off x="0" y="0"/>
          <a:ext cx="0" cy="0"/>
          <a:chOff x="0" y="0"/>
          <a:chExt cx="0" cy="0"/>
        </a:xfrm>
      </p:grpSpPr>
      <p:sp>
        <p:nvSpPr>
          <p:cNvPr id="7" name="PlaceHolder 1"/>
          <p:cNvSpPr>
            <a:spLocks noGrp="1"/>
          </p:cNvSpPr>
          <p:nvPr>
            <p:ph type="title"/>
          </p:nvPr>
        </p:nvSpPr>
        <p:spPr>
          <a:xfrm>
            <a:off x="1259640" y="560880"/>
            <a:ext cx="7018200" cy="274680"/>
          </a:xfrm>
          <a:prstGeom prst="rect">
            <a:avLst/>
          </a:prstGeom>
          <a:noFill/>
          <a:ln w="0">
            <a:noFill/>
          </a:ln>
        </p:spPr>
        <p:txBody>
          <a:bodyPr lIns="0" tIns="0" rIns="0" bIns="0" anchor="ctr">
            <a:spAutoFit/>
          </a:bodyPr>
          <a:lstStyle/>
          <a:p>
            <a:pPr indent="0">
              <a:buNone/>
            </a:pPr>
            <a:endParaRPr lang="de-DE" sz="1800" b="0" u="none" strike="noStrike">
              <a:solidFill>
                <a:schemeClr val="dk1"/>
              </a:solidFill>
              <a:effectLst/>
              <a:uFillTx/>
              <a:latin typeface="Arial"/>
            </a:endParaRPr>
          </a:p>
        </p:txBody>
      </p:sp>
      <p:sp>
        <p:nvSpPr>
          <p:cNvPr id="8" name="PlaceHolder 2"/>
          <p:cNvSpPr>
            <a:spLocks noGrp="1"/>
          </p:cNvSpPr>
          <p:nvPr>
            <p:ph/>
          </p:nvPr>
        </p:nvSpPr>
        <p:spPr>
          <a:xfrm>
            <a:off x="503640" y="1326240"/>
            <a:ext cx="9069480" cy="3286440"/>
          </a:xfrm>
          <a:prstGeom prst="rect">
            <a:avLst/>
          </a:prstGeom>
          <a:noFill/>
          <a:ln w="0">
            <a:noFill/>
          </a:ln>
        </p:spPr>
        <p:txBody>
          <a:bodyPr lIns="0" tIns="0" rIns="0" bIns="0" anchor="t">
            <a:normAutofit/>
          </a:bodyPr>
          <a:lstStyle/>
          <a:p>
            <a:pPr indent="0">
              <a:spcBef>
                <a:spcPts val="1417"/>
              </a:spcBef>
              <a:buNone/>
            </a:pPr>
            <a:endParaRPr lang="de-DE" sz="1800" b="0" u="none" strike="noStrike">
              <a:solidFill>
                <a:schemeClr val="dk1"/>
              </a:solidFill>
              <a:effectLst/>
              <a:uFillTx/>
              <a:latin typeface="Arial"/>
            </a:endParaRPr>
          </a:p>
        </p:txBody>
      </p:sp>
      <p:sp>
        <p:nvSpPr>
          <p:cNvPr id="4" name="PlaceHolder 3"/>
          <p:cNvSpPr>
            <a:spLocks noGrp="1"/>
          </p:cNvSpPr>
          <p:nvPr>
            <p:ph type="ftr" idx="1"/>
          </p:nvPr>
        </p:nvSpPr>
        <p:spPr/>
        <p:txBody>
          <a:bodyPr/>
          <a:lstStyle/>
          <a:p>
            <a:r>
              <a:t>Footer</a:t>
            </a:r>
          </a:p>
        </p:txBody>
      </p:sp>
      <p:sp>
        <p:nvSpPr>
          <p:cNvPr id="5" name="PlaceHolder 4"/>
          <p:cNvSpPr>
            <a:spLocks noGrp="1"/>
          </p:cNvSpPr>
          <p:nvPr>
            <p:ph type="sldNum" idx="2"/>
          </p:nvPr>
        </p:nvSpPr>
        <p:spPr/>
        <p:txBody>
          <a:bodyPr/>
          <a:lstStyle/>
          <a:p>
            <a:fld id="{3C7419A1-A6BB-4DAB-A971-9CA9B2F76A9B}" type="slidenum">
              <a:t>‹Nr.›</a:t>
            </a:fld>
            <a:endParaRPr/>
          </a:p>
        </p:txBody>
      </p:sp>
      <p:sp>
        <p:nvSpPr>
          <p:cNvPr id="6" name="PlaceHolder 5"/>
          <p:cNvSpPr>
            <a:spLocks noGrp="1"/>
          </p:cNvSpPr>
          <p:nvPr>
            <p:ph type="dt" idx="3"/>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Leer">
    <p:bg>
      <p:bgPr>
        <a:solidFill>
          <a:srgbClr val="FFFFFF"/>
        </a:solidFill>
        <a:effectLst/>
      </p:bgPr>
    </p:bg>
    <p:spTree>
      <p:nvGrpSpPr>
        <p:cNvPr id="1" name=""/>
        <p:cNvGrpSpPr/>
        <p:nvPr/>
      </p:nvGrpSpPr>
      <p:grpSpPr>
        <a:xfrm>
          <a:off x="0" y="0"/>
          <a:ext cx="0" cy="0"/>
          <a:chOff x="0" y="0"/>
          <a:chExt cx="0" cy="0"/>
        </a:xfrm>
      </p:grpSpPr>
      <p:pic>
        <p:nvPicPr>
          <p:cNvPr id="9" name="Grafik 6"/>
          <p:cNvPicPr/>
          <p:nvPr/>
        </p:nvPicPr>
        <p:blipFill>
          <a:blip r:embed="rId2"/>
          <a:stretch/>
        </p:blipFill>
        <p:spPr>
          <a:xfrm>
            <a:off x="179640" y="179640"/>
            <a:ext cx="720720" cy="718560"/>
          </a:xfrm>
          <a:prstGeom prst="rect">
            <a:avLst/>
          </a:prstGeom>
          <a:noFill/>
          <a:ln w="0">
            <a:noFill/>
          </a:ln>
        </p:spPr>
      </p:pic>
      <p:pic>
        <p:nvPicPr>
          <p:cNvPr id="10" name="Grafik 7"/>
          <p:cNvPicPr/>
          <p:nvPr/>
        </p:nvPicPr>
        <p:blipFill>
          <a:blip r:embed="rId3"/>
          <a:stretch/>
        </p:blipFill>
        <p:spPr>
          <a:xfrm>
            <a:off x="8963640" y="144000"/>
            <a:ext cx="934200" cy="934200"/>
          </a:xfrm>
          <a:prstGeom prst="rect">
            <a:avLst/>
          </a:prstGeom>
          <a:noFill/>
          <a:ln w="0">
            <a:noFill/>
          </a:ln>
        </p:spPr>
      </p:pic>
      <p:pic>
        <p:nvPicPr>
          <p:cNvPr id="11" name="Grafik 8"/>
          <p:cNvPicPr/>
          <p:nvPr/>
        </p:nvPicPr>
        <p:blipFill>
          <a:blip r:embed="rId4">
            <a:alphaModFix amt="15000"/>
          </a:blip>
          <a:srcRect t="19336"/>
          <a:stretch/>
        </p:blipFill>
        <p:spPr>
          <a:xfrm>
            <a:off x="0" y="1169640"/>
            <a:ext cx="10077480" cy="4228200"/>
          </a:xfrm>
          <a:prstGeom prst="rect">
            <a:avLst/>
          </a:prstGeom>
          <a:noFill/>
          <a:ln w="0">
            <a:noFill/>
          </a:ln>
        </p:spPr>
      </p:pic>
      <p:sp>
        <p:nvSpPr>
          <p:cNvPr id="12" name="PlaceHolder 1"/>
          <p:cNvSpPr>
            <a:spLocks noGrp="1"/>
          </p:cNvSpPr>
          <p:nvPr>
            <p:ph type="title"/>
          </p:nvPr>
        </p:nvSpPr>
        <p:spPr>
          <a:xfrm>
            <a:off x="1259640" y="560880"/>
            <a:ext cx="7018200" cy="274680"/>
          </a:xfrm>
          <a:prstGeom prst="rect">
            <a:avLst/>
          </a:prstGeom>
          <a:noFill/>
          <a:ln w="0">
            <a:noFill/>
          </a:ln>
        </p:spPr>
        <p:txBody>
          <a:bodyPr lIns="0" tIns="0" rIns="0" bIns="0" anchor="ctr">
            <a:spAutoFit/>
          </a:bodyPr>
          <a:lstStyle/>
          <a:p>
            <a:pPr indent="0">
              <a:buNone/>
            </a:pPr>
            <a:r>
              <a:rPr lang="de-DE" sz="1800" b="0" u="none" strike="noStrike">
                <a:solidFill>
                  <a:schemeClr val="dk1"/>
                </a:solidFill>
                <a:effectLst/>
                <a:uFillTx/>
                <a:latin typeface="Arial"/>
              </a:rPr>
              <a:t>Format des Titeltextes durch Klicken bearbeiten</a:t>
            </a:r>
          </a:p>
        </p:txBody>
      </p:sp>
      <p:sp>
        <p:nvSpPr>
          <p:cNvPr id="13" name="PlaceHolder 2"/>
          <p:cNvSpPr>
            <a:spLocks noGrp="1"/>
          </p:cNvSpPr>
          <p:nvPr>
            <p:ph type="ftr" idx="4"/>
          </p:nvPr>
        </p:nvSpPr>
        <p:spPr>
          <a:xfrm>
            <a:off x="3447000" y="5164560"/>
            <a:ext cx="3193200" cy="389160"/>
          </a:xfrm>
          <a:prstGeom prst="rect">
            <a:avLst/>
          </a:prstGeom>
          <a:noFill/>
          <a:ln w="0">
            <a:noFill/>
          </a:ln>
        </p:spPr>
        <p:txBody>
          <a:bodyPr lIns="0" tIns="0" rIns="0" bIns="0" anchor="t">
            <a:noAutofit/>
          </a:bodyPr>
          <a:lstStyle>
            <a:lvl1pPr indent="0" algn="ctr" defTabSz="914400">
              <a:lnSpc>
                <a:spcPct val="100000"/>
              </a:lnSpc>
              <a:buNone/>
              <a:tabLst>
                <a:tab pos="0" algn="l"/>
              </a:tabLst>
              <a:defRPr lang="de-DE" sz="1400" b="0" u="none" strike="noStrike">
                <a:solidFill>
                  <a:schemeClr val="dk1"/>
                </a:solidFill>
                <a:effectLst/>
                <a:uFillTx/>
                <a:latin typeface="Times New Roman"/>
                <a:ea typeface="Segoe UI"/>
              </a:defRPr>
            </a:lvl1pPr>
          </a:lstStyle>
          <a:p>
            <a:pPr indent="0" algn="ctr" defTabSz="914400">
              <a:lnSpc>
                <a:spcPct val="100000"/>
              </a:lnSpc>
              <a:buNone/>
              <a:tabLst>
                <a:tab pos="0" algn="l"/>
              </a:tabLst>
            </a:pPr>
            <a:r>
              <a:rPr lang="de-DE" sz="1400" b="0" u="none" strike="noStrike">
                <a:solidFill>
                  <a:schemeClr val="dk1"/>
                </a:solidFill>
                <a:effectLst/>
                <a:uFillTx/>
                <a:latin typeface="Times New Roman"/>
                <a:ea typeface="Segoe UI"/>
              </a:rPr>
              <a:t> </a:t>
            </a:r>
            <a:endParaRPr lang="de-DE" sz="1400" b="0" u="none" strike="noStrike">
              <a:solidFill>
                <a:srgbClr val="000000"/>
              </a:solidFill>
              <a:effectLst/>
              <a:uFillTx/>
              <a:latin typeface="Times New Roman"/>
            </a:endParaRPr>
          </a:p>
        </p:txBody>
      </p:sp>
      <p:sp>
        <p:nvSpPr>
          <p:cNvPr id="14" name="PlaceHolder 3"/>
          <p:cNvSpPr>
            <a:spLocks noGrp="1"/>
          </p:cNvSpPr>
          <p:nvPr>
            <p:ph type="sldNum" idx="5"/>
          </p:nvPr>
        </p:nvSpPr>
        <p:spPr>
          <a:xfrm>
            <a:off x="7226640" y="5164560"/>
            <a:ext cx="2346840" cy="389160"/>
          </a:xfrm>
          <a:prstGeom prst="rect">
            <a:avLst/>
          </a:prstGeom>
          <a:noFill/>
          <a:ln w="0">
            <a:noFill/>
          </a:ln>
        </p:spPr>
        <p:txBody>
          <a:bodyPr lIns="0" tIns="0" rIns="0" bIns="0" anchor="t">
            <a:noAutofit/>
          </a:bodyPr>
          <a:lstStyle>
            <a:lvl1pPr indent="0" algn="r" defTabSz="914400">
              <a:lnSpc>
                <a:spcPct val="100000"/>
              </a:lnSpc>
              <a:buNone/>
              <a:tabLst>
                <a:tab pos="0" algn="l"/>
              </a:tabLst>
              <a:defRPr lang="de-DE" sz="1400" b="0" u="none" strike="noStrike">
                <a:solidFill>
                  <a:schemeClr val="dk1"/>
                </a:solidFill>
                <a:effectLst/>
                <a:uFillTx/>
                <a:latin typeface="Times New Roman"/>
                <a:ea typeface="Segoe UI"/>
              </a:defRPr>
            </a:lvl1pPr>
          </a:lstStyle>
          <a:p>
            <a:pPr indent="0" algn="r" defTabSz="914400">
              <a:lnSpc>
                <a:spcPct val="100000"/>
              </a:lnSpc>
              <a:buNone/>
              <a:tabLst>
                <a:tab pos="0" algn="l"/>
              </a:tabLst>
            </a:pPr>
            <a:fld id="{71AFFC82-BF2A-43B7-99CC-1577B07D5870}" type="slidenum">
              <a:rPr lang="de-DE" sz="1400" b="0" u="none" strike="noStrike">
                <a:solidFill>
                  <a:schemeClr val="dk1"/>
                </a:solidFill>
                <a:effectLst/>
                <a:uFillTx/>
                <a:latin typeface="Times New Roman"/>
                <a:ea typeface="Segoe UI"/>
              </a:rPr>
              <a:t>‹Nr.›</a:t>
            </a:fld>
            <a:endParaRPr lang="de-DE" sz="1400" b="0" u="none" strike="noStrike">
              <a:solidFill>
                <a:srgbClr val="000000"/>
              </a:solidFill>
              <a:effectLst/>
              <a:uFillTx/>
              <a:latin typeface="Times New Roman"/>
            </a:endParaRPr>
          </a:p>
        </p:txBody>
      </p:sp>
      <p:sp>
        <p:nvSpPr>
          <p:cNvPr id="15" name="PlaceHolder 4"/>
          <p:cNvSpPr>
            <a:spLocks noGrp="1"/>
          </p:cNvSpPr>
          <p:nvPr>
            <p:ph type="dt" idx="6"/>
          </p:nvPr>
        </p:nvSpPr>
        <p:spPr>
          <a:xfrm>
            <a:off x="503640" y="5164560"/>
            <a:ext cx="2346840" cy="389160"/>
          </a:xfrm>
          <a:prstGeom prst="rect">
            <a:avLst/>
          </a:prstGeom>
          <a:noFill/>
          <a:ln w="0">
            <a:noFill/>
          </a:ln>
        </p:spPr>
        <p:txBody>
          <a:bodyPr lIns="0" tIns="0" rIns="0" bIns="0" anchor="t">
            <a:noAutofit/>
          </a:bodyPr>
          <a:lstStyle>
            <a:lvl1pPr indent="0">
              <a:buNone/>
              <a:defRPr lang="de-DE" sz="1400" b="0" u="none" strike="noStrike">
                <a:solidFill>
                  <a:srgbClr val="000000"/>
                </a:solidFill>
                <a:effectLst/>
                <a:uFillTx/>
                <a:latin typeface="Times New Roman"/>
              </a:defRPr>
            </a:lvl1pPr>
          </a:lstStyle>
          <a:p>
            <a:pPr indent="0">
              <a:buNone/>
            </a:pPr>
            <a:r>
              <a:rPr lang="de-DE" sz="1400" b="0" u="none" strike="noStrike">
                <a:solidFill>
                  <a:srgbClr val="000000"/>
                </a:solidFill>
                <a:effectLst/>
                <a:uFillTx/>
                <a:latin typeface="Times New Roman"/>
              </a:rPr>
              <a:t> </a:t>
            </a:r>
          </a:p>
        </p:txBody>
      </p:sp>
      <p:sp>
        <p:nvSpPr>
          <p:cNvPr id="16" name="PlaceHolder 5"/>
          <p:cNvSpPr>
            <a:spLocks noGrp="1"/>
          </p:cNvSpPr>
          <p:nvPr>
            <p:ph type="body"/>
          </p:nvPr>
        </p:nvSpPr>
        <p:spPr>
          <a:xfrm>
            <a:off x="504000" y="1326600"/>
            <a:ext cx="9072000" cy="328860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de-DE" sz="1800" b="0" u="none" strike="noStrike">
                <a:solidFill>
                  <a:schemeClr val="dk1"/>
                </a:solidFill>
                <a:effectLst/>
                <a:uFillTx/>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1800" b="0" u="none" strike="noStrike">
                <a:solidFill>
                  <a:schemeClr val="dk1"/>
                </a:solidFill>
                <a:effectLst/>
                <a:uFillTx/>
                <a:latin typeface="Arial"/>
              </a:rPr>
              <a:t>Zweite Gliederungsebene</a:t>
            </a:r>
          </a:p>
          <a:p>
            <a:pPr marL="1296000" lvl="2" indent="-288000">
              <a:spcBef>
                <a:spcPts val="850"/>
              </a:spcBef>
              <a:buClr>
                <a:srgbClr val="000000"/>
              </a:buClr>
              <a:buSzPct val="45000"/>
              <a:buFont typeface="Wingdings" charset="2"/>
              <a:buChar char=""/>
            </a:pPr>
            <a:r>
              <a:rPr lang="de-DE" sz="1800" b="0" u="none" strike="noStrike">
                <a:solidFill>
                  <a:schemeClr val="dk1"/>
                </a:solidFill>
                <a:effectLst/>
                <a:uFillTx/>
                <a:latin typeface="Arial"/>
              </a:rPr>
              <a:t>Dritte Gliederungsebene</a:t>
            </a:r>
          </a:p>
          <a:p>
            <a:pPr marL="1728000" lvl="3" indent="-216000">
              <a:spcBef>
                <a:spcPts val="567"/>
              </a:spcBef>
              <a:buClr>
                <a:srgbClr val="000000"/>
              </a:buClr>
              <a:buSzPct val="75000"/>
              <a:buFont typeface="Symbol" charset="2"/>
              <a:buChar char=""/>
            </a:pPr>
            <a:r>
              <a:rPr lang="de-DE" sz="1800" b="0" u="none" strike="noStrike">
                <a:solidFill>
                  <a:schemeClr val="dk1"/>
                </a:solidFill>
                <a:effectLst/>
                <a:uFillTx/>
                <a:latin typeface="Arial"/>
              </a:rPr>
              <a:t>Vierte Gliederungsebene</a:t>
            </a:r>
          </a:p>
          <a:p>
            <a:pPr marL="2160000" lvl="4" indent="-216000">
              <a:spcBef>
                <a:spcPts val="283"/>
              </a:spcBef>
              <a:buClr>
                <a:srgbClr val="000000"/>
              </a:buClr>
              <a:buSzPct val="45000"/>
              <a:buFont typeface="Wingdings" charset="2"/>
              <a:buChar char=""/>
            </a:pPr>
            <a:r>
              <a:rPr lang="de-DE" sz="2000" b="0" u="none" strike="noStrike">
                <a:solidFill>
                  <a:schemeClr val="dk1"/>
                </a:solidFill>
                <a:effectLst/>
                <a:uFillTx/>
                <a:latin typeface="Arial"/>
              </a:rPr>
              <a:t>Fünfte Gliederungsebene</a:t>
            </a:r>
          </a:p>
          <a:p>
            <a:pPr marL="2592000" lvl="5" indent="-216000">
              <a:spcBef>
                <a:spcPts val="283"/>
              </a:spcBef>
              <a:buClr>
                <a:srgbClr val="000000"/>
              </a:buClr>
              <a:buSzPct val="45000"/>
              <a:buFont typeface="Wingdings" charset="2"/>
              <a:buChar char=""/>
            </a:pPr>
            <a:r>
              <a:rPr lang="de-DE" sz="2000" b="0" u="none" strike="noStrike">
                <a:solidFill>
                  <a:schemeClr val="dk1"/>
                </a:solidFill>
                <a:effectLst/>
                <a:uFillTx/>
                <a:latin typeface="Arial"/>
              </a:rPr>
              <a:t>Sechste Gliederungsebene</a:t>
            </a:r>
          </a:p>
          <a:p>
            <a:pPr marL="3024000" lvl="6" indent="-216000">
              <a:spcBef>
                <a:spcPts val="283"/>
              </a:spcBef>
              <a:buClr>
                <a:srgbClr val="000000"/>
              </a:buClr>
              <a:buSzPct val="45000"/>
              <a:buFont typeface="Wingdings" charset="2"/>
              <a:buChar char=""/>
            </a:pPr>
            <a:r>
              <a:rPr lang="de-DE" sz="2000" b="0" u="none" strike="noStrike">
                <a:solidFill>
                  <a:schemeClr val="dk1"/>
                </a:solidFill>
                <a:effectLst/>
                <a:uFillTx/>
                <a:latin typeface="Arial"/>
              </a:rPr>
              <a:t>Siebte Gliederungsebene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Standard 1">
    <p:bg>
      <p:bgPr>
        <a:solidFill>
          <a:srgbClr val="FFFFFF"/>
        </a:solidFill>
        <a:effectLst/>
      </p:bgPr>
    </p:bg>
    <p:spTree>
      <p:nvGrpSpPr>
        <p:cNvPr id="1" name=""/>
        <p:cNvGrpSpPr/>
        <p:nvPr/>
      </p:nvGrpSpPr>
      <p:grpSpPr>
        <a:xfrm>
          <a:off x="0" y="0"/>
          <a:ext cx="0" cy="0"/>
          <a:chOff x="0" y="0"/>
          <a:chExt cx="0" cy="0"/>
        </a:xfrm>
      </p:grpSpPr>
      <p:pic>
        <p:nvPicPr>
          <p:cNvPr id="17" name="Grafik 6"/>
          <p:cNvPicPr/>
          <p:nvPr/>
        </p:nvPicPr>
        <p:blipFill>
          <a:blip r:embed="rId2"/>
          <a:stretch/>
        </p:blipFill>
        <p:spPr>
          <a:xfrm>
            <a:off x="179640" y="179640"/>
            <a:ext cx="720720" cy="718560"/>
          </a:xfrm>
          <a:prstGeom prst="rect">
            <a:avLst/>
          </a:prstGeom>
          <a:noFill/>
          <a:ln w="0">
            <a:noFill/>
          </a:ln>
        </p:spPr>
      </p:pic>
      <p:pic>
        <p:nvPicPr>
          <p:cNvPr id="18" name="Grafik 7"/>
          <p:cNvPicPr/>
          <p:nvPr/>
        </p:nvPicPr>
        <p:blipFill>
          <a:blip r:embed="rId3"/>
          <a:stretch/>
        </p:blipFill>
        <p:spPr>
          <a:xfrm>
            <a:off x="8963640" y="144000"/>
            <a:ext cx="934200" cy="934200"/>
          </a:xfrm>
          <a:prstGeom prst="rect">
            <a:avLst/>
          </a:prstGeom>
          <a:noFill/>
          <a:ln w="0">
            <a:noFill/>
          </a:ln>
        </p:spPr>
      </p:pic>
      <p:pic>
        <p:nvPicPr>
          <p:cNvPr id="19" name="Grafik 8"/>
          <p:cNvPicPr/>
          <p:nvPr/>
        </p:nvPicPr>
        <p:blipFill>
          <a:blip r:embed="rId4">
            <a:alphaModFix amt="15000"/>
          </a:blip>
          <a:srcRect t="19336"/>
          <a:stretch/>
        </p:blipFill>
        <p:spPr>
          <a:xfrm>
            <a:off x="0" y="1169640"/>
            <a:ext cx="10077480" cy="4228200"/>
          </a:xfrm>
          <a:prstGeom prst="rect">
            <a:avLst/>
          </a:prstGeom>
          <a:noFill/>
          <a:ln w="0">
            <a:noFill/>
          </a:ln>
        </p:spPr>
      </p:pic>
      <p:sp>
        <p:nvSpPr>
          <p:cNvPr id="20" name="PlaceHolder 1"/>
          <p:cNvSpPr>
            <a:spLocks noGrp="1"/>
          </p:cNvSpPr>
          <p:nvPr>
            <p:ph type="ftr" idx="7"/>
          </p:nvPr>
        </p:nvSpPr>
        <p:spPr>
          <a:xfrm>
            <a:off x="3447000" y="5164560"/>
            <a:ext cx="3193200" cy="389160"/>
          </a:xfrm>
          <a:prstGeom prst="rect">
            <a:avLst/>
          </a:prstGeom>
          <a:noFill/>
          <a:ln w="0">
            <a:noFill/>
          </a:ln>
        </p:spPr>
        <p:txBody>
          <a:bodyPr lIns="0" tIns="0" rIns="0" bIns="0" anchor="t">
            <a:noAutofit/>
          </a:bodyPr>
          <a:lstStyle>
            <a:lvl1pPr indent="0" algn="ctr" defTabSz="914400">
              <a:lnSpc>
                <a:spcPct val="100000"/>
              </a:lnSpc>
              <a:buNone/>
              <a:tabLst>
                <a:tab pos="0" algn="l"/>
              </a:tabLst>
              <a:defRPr lang="de-DE" sz="1400" b="0" u="none" strike="noStrike">
                <a:solidFill>
                  <a:schemeClr val="dk1"/>
                </a:solidFill>
                <a:effectLst/>
                <a:uFillTx/>
                <a:latin typeface="Times New Roman"/>
                <a:ea typeface="Segoe UI"/>
              </a:defRPr>
            </a:lvl1pPr>
          </a:lstStyle>
          <a:p>
            <a:pPr indent="0" algn="ctr" defTabSz="914400">
              <a:lnSpc>
                <a:spcPct val="100000"/>
              </a:lnSpc>
              <a:buNone/>
              <a:tabLst>
                <a:tab pos="0" algn="l"/>
              </a:tabLst>
            </a:pPr>
            <a:r>
              <a:rPr lang="de-DE" sz="1400" b="0" u="none" strike="noStrike">
                <a:solidFill>
                  <a:schemeClr val="dk1"/>
                </a:solidFill>
                <a:effectLst/>
                <a:uFillTx/>
                <a:latin typeface="Times New Roman"/>
                <a:ea typeface="Segoe UI"/>
              </a:rPr>
              <a:t>&lt;Fußzeile&gt;</a:t>
            </a:r>
            <a:endParaRPr lang="de-DE" sz="1400" b="0" u="none" strike="noStrike">
              <a:solidFill>
                <a:srgbClr val="000000"/>
              </a:solidFill>
              <a:effectLst/>
              <a:uFillTx/>
              <a:latin typeface="Times New Roman"/>
            </a:endParaRPr>
          </a:p>
        </p:txBody>
      </p:sp>
      <p:sp>
        <p:nvSpPr>
          <p:cNvPr id="21" name="PlaceHolder 2"/>
          <p:cNvSpPr>
            <a:spLocks noGrp="1"/>
          </p:cNvSpPr>
          <p:nvPr>
            <p:ph type="sldNum" idx="8"/>
          </p:nvPr>
        </p:nvSpPr>
        <p:spPr>
          <a:xfrm>
            <a:off x="7226640" y="5164560"/>
            <a:ext cx="2346840" cy="389160"/>
          </a:xfrm>
          <a:prstGeom prst="rect">
            <a:avLst/>
          </a:prstGeom>
          <a:noFill/>
          <a:ln w="0">
            <a:noFill/>
          </a:ln>
        </p:spPr>
        <p:txBody>
          <a:bodyPr lIns="0" tIns="0" rIns="0" bIns="0" anchor="t">
            <a:noAutofit/>
          </a:bodyPr>
          <a:lstStyle>
            <a:lvl1pPr indent="0" algn="r" defTabSz="914400">
              <a:lnSpc>
                <a:spcPct val="100000"/>
              </a:lnSpc>
              <a:buNone/>
              <a:tabLst>
                <a:tab pos="0" algn="l"/>
              </a:tabLst>
              <a:defRPr lang="de-DE" sz="1400" b="0" u="none" strike="noStrike">
                <a:solidFill>
                  <a:schemeClr val="dk1"/>
                </a:solidFill>
                <a:effectLst/>
                <a:uFillTx/>
                <a:latin typeface="Times New Roman"/>
                <a:ea typeface="Segoe UI"/>
              </a:defRPr>
            </a:lvl1pPr>
          </a:lstStyle>
          <a:p>
            <a:pPr indent="0" algn="r" defTabSz="914400">
              <a:lnSpc>
                <a:spcPct val="100000"/>
              </a:lnSpc>
              <a:buNone/>
              <a:tabLst>
                <a:tab pos="0" algn="l"/>
              </a:tabLst>
            </a:pPr>
            <a:fld id="{F5E3A84D-D792-40CC-A1AA-C6E3180B8D46}" type="slidenum">
              <a:rPr lang="de-DE" sz="1400" b="0" u="none" strike="noStrike">
                <a:solidFill>
                  <a:schemeClr val="dk1"/>
                </a:solidFill>
                <a:effectLst/>
                <a:uFillTx/>
                <a:latin typeface="Times New Roman"/>
                <a:ea typeface="Segoe UI"/>
              </a:rPr>
              <a:t>‹Nr.›</a:t>
            </a:fld>
            <a:endParaRPr lang="de-DE" sz="1400" b="0" u="none" strike="noStrike">
              <a:solidFill>
                <a:srgbClr val="000000"/>
              </a:solidFill>
              <a:effectLst/>
              <a:uFillTx/>
              <a:latin typeface="Times New Roman"/>
            </a:endParaRPr>
          </a:p>
        </p:txBody>
      </p:sp>
      <p:sp>
        <p:nvSpPr>
          <p:cNvPr id="22" name="PlaceHolder 3"/>
          <p:cNvSpPr>
            <a:spLocks noGrp="1"/>
          </p:cNvSpPr>
          <p:nvPr>
            <p:ph type="dt" idx="9"/>
          </p:nvPr>
        </p:nvSpPr>
        <p:spPr>
          <a:xfrm>
            <a:off x="503640" y="5164560"/>
            <a:ext cx="2346840" cy="389160"/>
          </a:xfrm>
          <a:prstGeom prst="rect">
            <a:avLst/>
          </a:prstGeom>
          <a:noFill/>
          <a:ln w="0">
            <a:noFill/>
          </a:ln>
        </p:spPr>
        <p:txBody>
          <a:bodyPr lIns="0" tIns="0" rIns="0" bIns="0" anchor="t">
            <a:noAutofit/>
          </a:bodyPr>
          <a:lstStyle>
            <a:lvl1pPr indent="0">
              <a:buNone/>
              <a:defRPr lang="de-DE" sz="1400" b="0" u="none" strike="noStrike">
                <a:solidFill>
                  <a:srgbClr val="000000"/>
                </a:solidFill>
                <a:effectLst/>
                <a:uFillTx/>
                <a:latin typeface="Times New Roman"/>
              </a:defRPr>
            </a:lvl1pPr>
          </a:lstStyle>
          <a:p>
            <a:pPr indent="0">
              <a:buNone/>
            </a:pPr>
            <a:r>
              <a:rPr lang="de-DE" sz="1400" b="0" u="none" strike="noStrike">
                <a:solidFill>
                  <a:srgbClr val="000000"/>
                </a:solidFill>
                <a:effectLst/>
                <a:uFillTx/>
                <a:latin typeface="Times New Roman"/>
              </a:rPr>
              <a:t>&lt;Datum/Uhrzeit&gt;</a:t>
            </a:r>
          </a:p>
        </p:txBody>
      </p:sp>
      <p:sp>
        <p:nvSpPr>
          <p:cNvPr id="23" name="PlaceHolder 4"/>
          <p:cNvSpPr>
            <a:spLocks noGrp="1"/>
          </p:cNvSpPr>
          <p:nvPr>
            <p:ph type="title"/>
          </p:nvPr>
        </p:nvSpPr>
        <p:spPr>
          <a:xfrm>
            <a:off x="504000" y="226080"/>
            <a:ext cx="9072000" cy="946440"/>
          </a:xfrm>
          <a:prstGeom prst="rect">
            <a:avLst/>
          </a:prstGeom>
          <a:noFill/>
          <a:ln w="0">
            <a:noFill/>
          </a:ln>
        </p:spPr>
        <p:txBody>
          <a:bodyPr lIns="0" tIns="0" rIns="0" bIns="0" anchor="ctr">
            <a:noAutofit/>
          </a:bodyPr>
          <a:lstStyle/>
          <a:p>
            <a:pPr indent="0">
              <a:buNone/>
            </a:pPr>
            <a:r>
              <a:rPr lang="de-DE" sz="1800" b="0" u="none" strike="noStrike">
                <a:solidFill>
                  <a:schemeClr val="dk1"/>
                </a:solidFill>
                <a:effectLst/>
                <a:uFillTx/>
                <a:latin typeface="Arial"/>
              </a:rPr>
              <a:t>Format des Titeltextes durch Klicken bearbeiten</a:t>
            </a:r>
          </a:p>
        </p:txBody>
      </p:sp>
      <p:sp>
        <p:nvSpPr>
          <p:cNvPr id="24" name="PlaceHolder 5"/>
          <p:cNvSpPr>
            <a:spLocks noGrp="1"/>
          </p:cNvSpPr>
          <p:nvPr>
            <p:ph type="body"/>
          </p:nvPr>
        </p:nvSpPr>
        <p:spPr>
          <a:xfrm>
            <a:off x="504000" y="1326600"/>
            <a:ext cx="9072000" cy="328860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de-DE" sz="1800" b="0" u="none" strike="noStrike">
                <a:solidFill>
                  <a:schemeClr val="dk1"/>
                </a:solidFill>
                <a:effectLst/>
                <a:uFillTx/>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1800" b="0" u="none" strike="noStrike">
                <a:solidFill>
                  <a:schemeClr val="dk1"/>
                </a:solidFill>
                <a:effectLst/>
                <a:uFillTx/>
                <a:latin typeface="Arial"/>
              </a:rPr>
              <a:t>Zweite Gliederungsebene</a:t>
            </a:r>
          </a:p>
          <a:p>
            <a:pPr marL="1296000" lvl="2" indent="-288000">
              <a:spcBef>
                <a:spcPts val="850"/>
              </a:spcBef>
              <a:buClr>
                <a:srgbClr val="000000"/>
              </a:buClr>
              <a:buSzPct val="45000"/>
              <a:buFont typeface="Wingdings" charset="2"/>
              <a:buChar char=""/>
            </a:pPr>
            <a:r>
              <a:rPr lang="de-DE" sz="1800" b="0" u="none" strike="noStrike">
                <a:solidFill>
                  <a:schemeClr val="dk1"/>
                </a:solidFill>
                <a:effectLst/>
                <a:uFillTx/>
                <a:latin typeface="Arial"/>
              </a:rPr>
              <a:t>Dritte Gliederungsebene</a:t>
            </a:r>
          </a:p>
          <a:p>
            <a:pPr marL="1728000" lvl="3" indent="-216000">
              <a:spcBef>
                <a:spcPts val="567"/>
              </a:spcBef>
              <a:buClr>
                <a:srgbClr val="000000"/>
              </a:buClr>
              <a:buSzPct val="75000"/>
              <a:buFont typeface="Symbol" charset="2"/>
              <a:buChar char=""/>
            </a:pPr>
            <a:r>
              <a:rPr lang="de-DE" sz="1800" b="0" u="none" strike="noStrike">
                <a:solidFill>
                  <a:schemeClr val="dk1"/>
                </a:solidFill>
                <a:effectLst/>
                <a:uFillTx/>
                <a:latin typeface="Arial"/>
              </a:rPr>
              <a:t>Vierte Gliederungsebene</a:t>
            </a:r>
          </a:p>
          <a:p>
            <a:pPr marL="2160000" lvl="4" indent="-216000">
              <a:spcBef>
                <a:spcPts val="283"/>
              </a:spcBef>
              <a:buClr>
                <a:srgbClr val="000000"/>
              </a:buClr>
              <a:buSzPct val="45000"/>
              <a:buFont typeface="Wingdings" charset="2"/>
              <a:buChar char=""/>
            </a:pPr>
            <a:r>
              <a:rPr lang="de-DE" sz="2000" b="0" u="none" strike="noStrike">
                <a:solidFill>
                  <a:schemeClr val="dk1"/>
                </a:solidFill>
                <a:effectLst/>
                <a:uFillTx/>
                <a:latin typeface="Arial"/>
              </a:rPr>
              <a:t>Fünfte Gliederungsebene</a:t>
            </a:r>
          </a:p>
          <a:p>
            <a:pPr marL="2592000" lvl="5" indent="-216000">
              <a:spcBef>
                <a:spcPts val="283"/>
              </a:spcBef>
              <a:buClr>
                <a:srgbClr val="000000"/>
              </a:buClr>
              <a:buSzPct val="45000"/>
              <a:buFont typeface="Wingdings" charset="2"/>
              <a:buChar char=""/>
            </a:pPr>
            <a:r>
              <a:rPr lang="de-DE" sz="2000" b="0" u="none" strike="noStrike">
                <a:solidFill>
                  <a:schemeClr val="dk1"/>
                </a:solidFill>
                <a:effectLst/>
                <a:uFillTx/>
                <a:latin typeface="Arial"/>
              </a:rPr>
              <a:t>Sechste Gliederungsebene</a:t>
            </a:r>
          </a:p>
          <a:p>
            <a:pPr marL="3024000" lvl="6" indent="-216000">
              <a:spcBef>
                <a:spcPts val="283"/>
              </a:spcBef>
              <a:buClr>
                <a:srgbClr val="000000"/>
              </a:buClr>
              <a:buSzPct val="45000"/>
              <a:buFont typeface="Wingdings" charset="2"/>
              <a:buChar char=""/>
            </a:pPr>
            <a:r>
              <a:rPr lang="de-DE" sz="2000" b="0" u="none" strike="noStrike">
                <a:solidFill>
                  <a:schemeClr val="dk1"/>
                </a:solidFill>
                <a:effectLst/>
                <a:uFillTx/>
                <a:latin typeface="Arial"/>
              </a:rPr>
              <a:t>Siebte Gliederungsebene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Standard 2">
    <p:bg>
      <p:bgPr>
        <a:solidFill>
          <a:srgbClr val="FFFFFF"/>
        </a:solidFill>
        <a:effectLst/>
      </p:bgPr>
    </p:bg>
    <p:spTree>
      <p:nvGrpSpPr>
        <p:cNvPr id="1" name=""/>
        <p:cNvGrpSpPr/>
        <p:nvPr/>
      </p:nvGrpSpPr>
      <p:grpSpPr>
        <a:xfrm>
          <a:off x="0" y="0"/>
          <a:ext cx="0" cy="0"/>
          <a:chOff x="0" y="0"/>
          <a:chExt cx="0" cy="0"/>
        </a:xfrm>
      </p:grpSpPr>
      <p:pic>
        <p:nvPicPr>
          <p:cNvPr id="25" name="Grafik 6"/>
          <p:cNvPicPr/>
          <p:nvPr/>
        </p:nvPicPr>
        <p:blipFill>
          <a:blip r:embed="rId2"/>
          <a:stretch/>
        </p:blipFill>
        <p:spPr>
          <a:xfrm>
            <a:off x="179640" y="179640"/>
            <a:ext cx="720720" cy="718560"/>
          </a:xfrm>
          <a:prstGeom prst="rect">
            <a:avLst/>
          </a:prstGeom>
          <a:noFill/>
          <a:ln w="0">
            <a:noFill/>
          </a:ln>
        </p:spPr>
      </p:pic>
      <p:pic>
        <p:nvPicPr>
          <p:cNvPr id="26" name="Grafik 7"/>
          <p:cNvPicPr/>
          <p:nvPr/>
        </p:nvPicPr>
        <p:blipFill>
          <a:blip r:embed="rId3"/>
          <a:stretch/>
        </p:blipFill>
        <p:spPr>
          <a:xfrm>
            <a:off x="8963640" y="144000"/>
            <a:ext cx="934200" cy="934200"/>
          </a:xfrm>
          <a:prstGeom prst="rect">
            <a:avLst/>
          </a:prstGeom>
          <a:noFill/>
          <a:ln w="0">
            <a:noFill/>
          </a:ln>
        </p:spPr>
      </p:pic>
      <p:pic>
        <p:nvPicPr>
          <p:cNvPr id="27" name="Grafik 8"/>
          <p:cNvPicPr/>
          <p:nvPr/>
        </p:nvPicPr>
        <p:blipFill>
          <a:blip r:embed="rId4">
            <a:alphaModFix amt="15000"/>
          </a:blip>
          <a:srcRect t="19336"/>
          <a:stretch/>
        </p:blipFill>
        <p:spPr>
          <a:xfrm>
            <a:off x="0" y="1169640"/>
            <a:ext cx="10077480" cy="4228200"/>
          </a:xfrm>
          <a:prstGeom prst="rect">
            <a:avLst/>
          </a:prstGeom>
          <a:noFill/>
          <a:ln w="0">
            <a:noFill/>
          </a:ln>
        </p:spPr>
      </p:pic>
      <p:sp>
        <p:nvSpPr>
          <p:cNvPr id="28" name="PlaceHolder 1"/>
          <p:cNvSpPr>
            <a:spLocks noGrp="1"/>
          </p:cNvSpPr>
          <p:nvPr>
            <p:ph type="title"/>
          </p:nvPr>
        </p:nvSpPr>
        <p:spPr>
          <a:xfrm>
            <a:off x="1259640" y="560880"/>
            <a:ext cx="7018200" cy="274680"/>
          </a:xfrm>
          <a:prstGeom prst="rect">
            <a:avLst/>
          </a:prstGeom>
          <a:noFill/>
          <a:ln w="0">
            <a:noFill/>
          </a:ln>
        </p:spPr>
        <p:txBody>
          <a:bodyPr lIns="0" tIns="0" rIns="0" bIns="0" anchor="ctr">
            <a:spAutoFit/>
          </a:bodyPr>
          <a:lstStyle/>
          <a:p>
            <a:pPr indent="0">
              <a:buNone/>
            </a:pPr>
            <a:r>
              <a:rPr lang="de-DE" sz="1800" b="0" u="none" strike="noStrike">
                <a:solidFill>
                  <a:schemeClr val="dk1"/>
                </a:solidFill>
                <a:effectLst/>
                <a:uFillTx/>
                <a:latin typeface="Arial"/>
              </a:rPr>
              <a:t>Format des Titeltextes durch Klicken bearbeiten</a:t>
            </a:r>
          </a:p>
        </p:txBody>
      </p:sp>
      <p:sp>
        <p:nvSpPr>
          <p:cNvPr id="29" name="PlaceHolder 2"/>
          <p:cNvSpPr>
            <a:spLocks noGrp="1"/>
          </p:cNvSpPr>
          <p:nvPr>
            <p:ph type="body"/>
          </p:nvPr>
        </p:nvSpPr>
        <p:spPr>
          <a:xfrm>
            <a:off x="503640" y="1326240"/>
            <a:ext cx="9069480" cy="328644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de-DE" sz="1800" b="0" u="none" strike="noStrike">
                <a:solidFill>
                  <a:schemeClr val="dk1"/>
                </a:solidFill>
                <a:effectLst/>
                <a:uFillTx/>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1800" b="0" u="none" strike="noStrike">
                <a:solidFill>
                  <a:schemeClr val="dk1"/>
                </a:solidFill>
                <a:effectLst/>
                <a:uFillTx/>
                <a:latin typeface="Arial"/>
              </a:rPr>
              <a:t>Zweite Gliederungsebene</a:t>
            </a:r>
          </a:p>
          <a:p>
            <a:pPr marL="1296000" lvl="2" indent="-288000">
              <a:spcBef>
                <a:spcPts val="850"/>
              </a:spcBef>
              <a:buClr>
                <a:srgbClr val="000000"/>
              </a:buClr>
              <a:buSzPct val="45000"/>
              <a:buFont typeface="Wingdings" charset="2"/>
              <a:buChar char=""/>
            </a:pPr>
            <a:r>
              <a:rPr lang="de-DE" sz="1800" b="0" u="none" strike="noStrike">
                <a:solidFill>
                  <a:schemeClr val="dk1"/>
                </a:solidFill>
                <a:effectLst/>
                <a:uFillTx/>
                <a:latin typeface="Arial"/>
              </a:rPr>
              <a:t>Dritte Gliederungsebene</a:t>
            </a:r>
          </a:p>
          <a:p>
            <a:pPr marL="1728000" lvl="3" indent="-216000">
              <a:spcBef>
                <a:spcPts val="567"/>
              </a:spcBef>
              <a:buClr>
                <a:srgbClr val="000000"/>
              </a:buClr>
              <a:buSzPct val="75000"/>
              <a:buFont typeface="Symbol" charset="2"/>
              <a:buChar char=""/>
            </a:pPr>
            <a:r>
              <a:rPr lang="de-DE" sz="1800" b="0" u="none" strike="noStrike">
                <a:solidFill>
                  <a:schemeClr val="dk1"/>
                </a:solidFill>
                <a:effectLst/>
                <a:uFillTx/>
                <a:latin typeface="Arial"/>
              </a:rPr>
              <a:t>Vierte Gliederungsebene</a:t>
            </a:r>
          </a:p>
          <a:p>
            <a:pPr marL="2160000" lvl="4" indent="-216000">
              <a:spcBef>
                <a:spcPts val="283"/>
              </a:spcBef>
              <a:buClr>
                <a:srgbClr val="000000"/>
              </a:buClr>
              <a:buSzPct val="45000"/>
              <a:buFont typeface="Wingdings" charset="2"/>
              <a:buChar char=""/>
            </a:pPr>
            <a:r>
              <a:rPr lang="de-DE" sz="1800" b="0" u="none" strike="noStrike">
                <a:solidFill>
                  <a:schemeClr val="dk1"/>
                </a:solidFill>
                <a:effectLst/>
                <a:uFillTx/>
                <a:latin typeface="Arial"/>
              </a:rPr>
              <a:t>Fünfte Gliederungsebene</a:t>
            </a:r>
          </a:p>
          <a:p>
            <a:pPr marL="2592000" lvl="5" indent="-216000">
              <a:spcBef>
                <a:spcPts val="283"/>
              </a:spcBef>
              <a:buClr>
                <a:srgbClr val="000000"/>
              </a:buClr>
              <a:buSzPct val="45000"/>
              <a:buFont typeface="Wingdings" charset="2"/>
              <a:buChar char=""/>
            </a:pPr>
            <a:r>
              <a:rPr lang="de-DE" sz="1800" b="0" u="none" strike="noStrike">
                <a:solidFill>
                  <a:schemeClr val="dk1"/>
                </a:solidFill>
                <a:effectLst/>
                <a:uFillTx/>
                <a:latin typeface="Arial"/>
              </a:rPr>
              <a:t>Sechste Gliederungsebene</a:t>
            </a:r>
          </a:p>
          <a:p>
            <a:pPr marL="3024000" lvl="6" indent="-216000">
              <a:spcBef>
                <a:spcPts val="283"/>
              </a:spcBef>
              <a:buClr>
                <a:srgbClr val="000000"/>
              </a:buClr>
              <a:buSzPct val="45000"/>
              <a:buFont typeface="Wingdings" charset="2"/>
              <a:buChar char=""/>
            </a:pPr>
            <a:r>
              <a:rPr lang="de-DE" sz="1800" b="0" u="none" strike="noStrike">
                <a:solidFill>
                  <a:schemeClr val="dk1"/>
                </a:solidFill>
                <a:effectLst/>
                <a:uFillTx/>
                <a:latin typeface="Arial"/>
              </a:rPr>
              <a:t>Siebte Gliederungsebene</a:t>
            </a:r>
          </a:p>
        </p:txBody>
      </p:sp>
      <p:sp>
        <p:nvSpPr>
          <p:cNvPr id="30" name="PlaceHolder 3"/>
          <p:cNvSpPr>
            <a:spLocks noGrp="1"/>
          </p:cNvSpPr>
          <p:nvPr>
            <p:ph type="ftr" idx="10"/>
          </p:nvPr>
        </p:nvSpPr>
        <p:spPr>
          <a:xfrm>
            <a:off x="3447000" y="5164560"/>
            <a:ext cx="3193200" cy="389160"/>
          </a:xfrm>
          <a:prstGeom prst="rect">
            <a:avLst/>
          </a:prstGeom>
          <a:noFill/>
          <a:ln w="0">
            <a:noFill/>
          </a:ln>
        </p:spPr>
        <p:txBody>
          <a:bodyPr lIns="0" tIns="0" rIns="0" bIns="0" anchor="t">
            <a:noAutofit/>
          </a:bodyPr>
          <a:lstStyle>
            <a:lvl1pPr indent="0" algn="ctr" defTabSz="914400">
              <a:lnSpc>
                <a:spcPct val="100000"/>
              </a:lnSpc>
              <a:buNone/>
              <a:tabLst>
                <a:tab pos="0" algn="l"/>
              </a:tabLst>
              <a:defRPr lang="de-DE" sz="1400" b="0" u="none" strike="noStrike">
                <a:solidFill>
                  <a:schemeClr val="dk1"/>
                </a:solidFill>
                <a:effectLst/>
                <a:uFillTx/>
                <a:latin typeface="Times New Roman"/>
                <a:ea typeface="Segoe UI"/>
              </a:defRPr>
            </a:lvl1pPr>
          </a:lstStyle>
          <a:p>
            <a:pPr indent="0" algn="ctr" defTabSz="914400">
              <a:lnSpc>
                <a:spcPct val="100000"/>
              </a:lnSpc>
              <a:buNone/>
              <a:tabLst>
                <a:tab pos="0" algn="l"/>
              </a:tabLst>
            </a:pPr>
            <a:r>
              <a:rPr lang="de-DE" sz="1400" b="0" u="none" strike="noStrike">
                <a:solidFill>
                  <a:schemeClr val="dk1"/>
                </a:solidFill>
                <a:effectLst/>
                <a:uFillTx/>
                <a:latin typeface="Times New Roman"/>
                <a:ea typeface="Segoe UI"/>
              </a:rPr>
              <a:t>&lt;Fußzeile&gt;</a:t>
            </a:r>
            <a:endParaRPr lang="de-DE" sz="1400" b="0" u="none" strike="noStrike">
              <a:solidFill>
                <a:srgbClr val="000000"/>
              </a:solidFill>
              <a:effectLst/>
              <a:uFillTx/>
              <a:latin typeface="Times New Roman"/>
            </a:endParaRPr>
          </a:p>
        </p:txBody>
      </p:sp>
      <p:sp>
        <p:nvSpPr>
          <p:cNvPr id="31" name="PlaceHolder 4"/>
          <p:cNvSpPr>
            <a:spLocks noGrp="1"/>
          </p:cNvSpPr>
          <p:nvPr>
            <p:ph type="sldNum" idx="11"/>
          </p:nvPr>
        </p:nvSpPr>
        <p:spPr>
          <a:xfrm>
            <a:off x="7226640" y="5164560"/>
            <a:ext cx="2346840" cy="389160"/>
          </a:xfrm>
          <a:prstGeom prst="rect">
            <a:avLst/>
          </a:prstGeom>
          <a:noFill/>
          <a:ln w="0">
            <a:noFill/>
          </a:ln>
        </p:spPr>
        <p:txBody>
          <a:bodyPr lIns="0" tIns="0" rIns="0" bIns="0" anchor="t">
            <a:noAutofit/>
          </a:bodyPr>
          <a:lstStyle>
            <a:lvl1pPr indent="0" algn="r" defTabSz="914400">
              <a:lnSpc>
                <a:spcPct val="100000"/>
              </a:lnSpc>
              <a:buNone/>
              <a:tabLst>
                <a:tab pos="0" algn="l"/>
              </a:tabLst>
              <a:defRPr lang="de-DE" sz="1400" b="0" u="none" strike="noStrike">
                <a:solidFill>
                  <a:schemeClr val="dk1"/>
                </a:solidFill>
                <a:effectLst/>
                <a:uFillTx/>
                <a:latin typeface="Times New Roman"/>
                <a:ea typeface="Segoe UI"/>
              </a:defRPr>
            </a:lvl1pPr>
          </a:lstStyle>
          <a:p>
            <a:pPr indent="0" algn="r" defTabSz="914400">
              <a:lnSpc>
                <a:spcPct val="100000"/>
              </a:lnSpc>
              <a:buNone/>
              <a:tabLst>
                <a:tab pos="0" algn="l"/>
              </a:tabLst>
            </a:pPr>
            <a:fld id="{D6B5D4D9-A40D-4C91-9A95-BDC29305AF36}" type="slidenum">
              <a:rPr lang="de-DE" sz="1400" b="0" u="none" strike="noStrike">
                <a:solidFill>
                  <a:schemeClr val="dk1"/>
                </a:solidFill>
                <a:effectLst/>
                <a:uFillTx/>
                <a:latin typeface="Times New Roman"/>
                <a:ea typeface="Segoe UI"/>
              </a:rPr>
              <a:t>‹Nr.›</a:t>
            </a:fld>
            <a:endParaRPr lang="de-DE" sz="1400" b="0" u="none" strike="noStrike">
              <a:solidFill>
                <a:srgbClr val="000000"/>
              </a:solidFill>
              <a:effectLst/>
              <a:uFillTx/>
              <a:latin typeface="Times New Roman"/>
            </a:endParaRPr>
          </a:p>
        </p:txBody>
      </p:sp>
      <p:sp>
        <p:nvSpPr>
          <p:cNvPr id="32" name="PlaceHolder 5"/>
          <p:cNvSpPr>
            <a:spLocks noGrp="1"/>
          </p:cNvSpPr>
          <p:nvPr>
            <p:ph type="dt" idx="12"/>
          </p:nvPr>
        </p:nvSpPr>
        <p:spPr>
          <a:xfrm>
            <a:off x="503640" y="5164560"/>
            <a:ext cx="2346840" cy="389160"/>
          </a:xfrm>
          <a:prstGeom prst="rect">
            <a:avLst/>
          </a:prstGeom>
          <a:noFill/>
          <a:ln w="0">
            <a:noFill/>
          </a:ln>
        </p:spPr>
        <p:txBody>
          <a:bodyPr lIns="0" tIns="0" rIns="0" bIns="0" anchor="t">
            <a:noAutofit/>
          </a:bodyPr>
          <a:lstStyle>
            <a:lvl1pPr indent="0">
              <a:buNone/>
              <a:defRPr lang="de-DE" sz="1400" b="0" u="none" strike="noStrike">
                <a:solidFill>
                  <a:srgbClr val="000000"/>
                </a:solidFill>
                <a:effectLst/>
                <a:uFillTx/>
                <a:latin typeface="Times New Roman"/>
              </a:defRPr>
            </a:lvl1pPr>
          </a:lstStyle>
          <a:p>
            <a:pPr indent="0">
              <a:buNone/>
            </a:pPr>
            <a:r>
              <a:rPr lang="de-DE" sz="1400" b="0" u="none" strike="noStrike">
                <a:solidFill>
                  <a:srgbClr val="000000"/>
                </a:solidFill>
                <a:effectLst/>
                <a:uFillTx/>
                <a:latin typeface="Times New Roman"/>
              </a:rPr>
              <a:t>&lt;Datum/Uhrzeit&gt;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41" name="PlaceHolder 1"/>
          <p:cNvSpPr>
            <a:spLocks noGrp="1"/>
          </p:cNvSpPr>
          <p:nvPr>
            <p:ph type="title"/>
          </p:nvPr>
        </p:nvSpPr>
        <p:spPr>
          <a:xfrm>
            <a:off x="1259640" y="560880"/>
            <a:ext cx="7018200" cy="274680"/>
          </a:xfrm>
          <a:prstGeom prst="rect">
            <a:avLst/>
          </a:prstGeom>
          <a:noFill/>
          <a:ln w="0">
            <a:noFill/>
          </a:ln>
        </p:spPr>
        <p:txBody>
          <a:bodyPr lIns="0" tIns="0" rIns="0" bIns="0" anchor="ctr">
            <a:spAutoFit/>
          </a:bodyPr>
          <a:lstStyle/>
          <a:p>
            <a:pPr indent="0">
              <a:buNone/>
            </a:pPr>
            <a:endParaRPr lang="de-DE" sz="1800" b="0" u="none" strike="noStrike">
              <a:solidFill>
                <a:schemeClr val="dk1"/>
              </a:solidFill>
              <a:effectLst/>
              <a:uFillTx/>
              <a:latin typeface="Arial"/>
            </a:endParaRPr>
          </a:p>
        </p:txBody>
      </p:sp>
      <p:sp>
        <p:nvSpPr>
          <p:cNvPr id="42" name="PlaceHolder 2"/>
          <p:cNvSpPr>
            <a:spLocks noGrp="1"/>
          </p:cNvSpPr>
          <p:nvPr>
            <p:ph/>
          </p:nvPr>
        </p:nvSpPr>
        <p:spPr>
          <a:xfrm>
            <a:off x="503640" y="1326240"/>
            <a:ext cx="9069480" cy="3286440"/>
          </a:xfrm>
          <a:prstGeom prst="rect">
            <a:avLst/>
          </a:prstGeom>
          <a:noFill/>
          <a:ln w="0">
            <a:noFill/>
          </a:ln>
        </p:spPr>
        <p:txBody>
          <a:bodyPr lIns="0" tIns="0" rIns="0" bIns="0" anchor="t">
            <a:normAutofit/>
          </a:bodyPr>
          <a:lstStyle/>
          <a:p>
            <a:pPr indent="0">
              <a:spcBef>
                <a:spcPts val="1417"/>
              </a:spcBef>
              <a:buNone/>
            </a:pPr>
            <a:endParaRPr lang="de-DE" sz="1800" b="0" u="none" strike="noStrike">
              <a:solidFill>
                <a:schemeClr val="dk1"/>
              </a:solidFill>
              <a:effectLst/>
              <a:uFillTx/>
              <a:latin typeface="Arial"/>
            </a:endParaRPr>
          </a:p>
        </p:txBody>
      </p:sp>
      <p:sp>
        <p:nvSpPr>
          <p:cNvPr id="4" name="PlaceHolder 3"/>
          <p:cNvSpPr>
            <a:spLocks noGrp="1"/>
          </p:cNvSpPr>
          <p:nvPr>
            <p:ph type="ftr" idx="13"/>
          </p:nvPr>
        </p:nvSpPr>
        <p:spPr/>
        <p:txBody>
          <a:bodyPr/>
          <a:lstStyle/>
          <a:p>
            <a:r>
              <a:t>Footer</a:t>
            </a:r>
          </a:p>
        </p:txBody>
      </p:sp>
      <p:sp>
        <p:nvSpPr>
          <p:cNvPr id="5" name="PlaceHolder 4"/>
          <p:cNvSpPr>
            <a:spLocks noGrp="1"/>
          </p:cNvSpPr>
          <p:nvPr>
            <p:ph type="sldNum" idx="14"/>
          </p:nvPr>
        </p:nvSpPr>
        <p:spPr/>
        <p:txBody>
          <a:bodyPr/>
          <a:lstStyle/>
          <a:p>
            <a:fld id="{BEF3F454-1272-4A10-9C9B-5089A81DF2BE}" type="slidenum">
              <a:t>‹Nr.›</a:t>
            </a:fld>
            <a:endParaRPr/>
          </a:p>
        </p:txBody>
      </p:sp>
      <p:sp>
        <p:nvSpPr>
          <p:cNvPr id="6" name="PlaceHolder 5"/>
          <p:cNvSpPr>
            <a:spLocks noGrp="1"/>
          </p:cNvSpPr>
          <p:nvPr>
            <p:ph type="dt" idx="15"/>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reserve="1">
  <p:cSld name="Titel und Inhalt">
    <p:spTree>
      <p:nvGrpSpPr>
        <p:cNvPr id="1" name=""/>
        <p:cNvGrpSpPr/>
        <p:nvPr/>
      </p:nvGrpSpPr>
      <p:grpSpPr>
        <a:xfrm>
          <a:off x="0" y="0"/>
          <a:ext cx="0" cy="0"/>
          <a:chOff x="0" y="0"/>
          <a:chExt cx="0" cy="0"/>
        </a:xfrm>
      </p:grpSpPr>
      <p:sp>
        <p:nvSpPr>
          <p:cNvPr id="43" name="PlaceHolder 1"/>
          <p:cNvSpPr>
            <a:spLocks noGrp="1"/>
          </p:cNvSpPr>
          <p:nvPr>
            <p:ph type="title"/>
          </p:nvPr>
        </p:nvSpPr>
        <p:spPr>
          <a:xfrm>
            <a:off x="1259640" y="560880"/>
            <a:ext cx="7018200" cy="274680"/>
          </a:xfrm>
          <a:prstGeom prst="rect">
            <a:avLst/>
          </a:prstGeom>
          <a:noFill/>
          <a:ln w="0">
            <a:noFill/>
          </a:ln>
        </p:spPr>
        <p:txBody>
          <a:bodyPr lIns="0" tIns="0" rIns="0" bIns="0" anchor="ctr">
            <a:spAutoFit/>
          </a:bodyPr>
          <a:lstStyle/>
          <a:p>
            <a:pPr indent="0">
              <a:buNone/>
            </a:pPr>
            <a:endParaRPr lang="de-DE" sz="1800" b="0" u="none" strike="noStrike">
              <a:solidFill>
                <a:schemeClr val="dk1"/>
              </a:solidFill>
              <a:effectLst/>
              <a:uFillTx/>
              <a:latin typeface="Arial"/>
            </a:endParaRPr>
          </a:p>
        </p:txBody>
      </p:sp>
      <p:sp>
        <p:nvSpPr>
          <p:cNvPr id="44" name="PlaceHolder 2"/>
          <p:cNvSpPr>
            <a:spLocks noGrp="1"/>
          </p:cNvSpPr>
          <p:nvPr>
            <p:ph/>
          </p:nvPr>
        </p:nvSpPr>
        <p:spPr>
          <a:xfrm>
            <a:off x="503640" y="1326240"/>
            <a:ext cx="9069480" cy="3286440"/>
          </a:xfrm>
          <a:prstGeom prst="rect">
            <a:avLst/>
          </a:prstGeom>
          <a:noFill/>
          <a:ln w="0">
            <a:noFill/>
          </a:ln>
        </p:spPr>
        <p:txBody>
          <a:bodyPr lIns="0" tIns="0" rIns="0" bIns="0" anchor="t">
            <a:normAutofit/>
          </a:bodyPr>
          <a:lstStyle/>
          <a:p>
            <a:pPr indent="0">
              <a:spcBef>
                <a:spcPts val="1417"/>
              </a:spcBef>
              <a:buNone/>
            </a:pPr>
            <a:endParaRPr lang="de-DE" sz="1800" b="0" u="none" strike="noStrike">
              <a:solidFill>
                <a:schemeClr val="dk1"/>
              </a:solidFill>
              <a:effectLst/>
              <a:uFillTx/>
              <a:latin typeface="Arial"/>
            </a:endParaRPr>
          </a:p>
        </p:txBody>
      </p:sp>
      <p:sp>
        <p:nvSpPr>
          <p:cNvPr id="4" name="PlaceHolder 3"/>
          <p:cNvSpPr>
            <a:spLocks noGrp="1"/>
          </p:cNvSpPr>
          <p:nvPr>
            <p:ph type="ftr" idx="13"/>
          </p:nvPr>
        </p:nvSpPr>
        <p:spPr/>
        <p:txBody>
          <a:bodyPr/>
          <a:lstStyle/>
          <a:p>
            <a:r>
              <a:t>Footer</a:t>
            </a:r>
          </a:p>
        </p:txBody>
      </p:sp>
      <p:sp>
        <p:nvSpPr>
          <p:cNvPr id="5" name="PlaceHolder 4"/>
          <p:cNvSpPr>
            <a:spLocks noGrp="1"/>
          </p:cNvSpPr>
          <p:nvPr>
            <p:ph type="sldNum" idx="14"/>
          </p:nvPr>
        </p:nvSpPr>
        <p:spPr/>
        <p:txBody>
          <a:bodyPr/>
          <a:lstStyle/>
          <a:p>
            <a:fld id="{92863D98-D625-46A2-A29A-58F89B7D1712}" type="slidenum">
              <a:t>‹Nr.›</a:t>
            </a:fld>
            <a:endParaRPr/>
          </a:p>
        </p:txBody>
      </p:sp>
      <p:sp>
        <p:nvSpPr>
          <p:cNvPr id="6" name="PlaceHolder 5"/>
          <p:cNvSpPr>
            <a:spLocks noGrp="1"/>
          </p:cNvSpPr>
          <p:nvPr>
            <p:ph type="dt" idx="15"/>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1259640" y="560880"/>
            <a:ext cx="7018200" cy="274680"/>
          </a:xfrm>
          <a:prstGeom prst="rect">
            <a:avLst/>
          </a:prstGeom>
          <a:noFill/>
          <a:ln w="0">
            <a:noFill/>
          </a:ln>
        </p:spPr>
        <p:txBody>
          <a:bodyPr lIns="0" tIns="0" rIns="0" bIns="0" anchor="ctr">
            <a:spAutoFit/>
          </a:bodyPr>
          <a:lstStyle/>
          <a:p>
            <a:pPr indent="0">
              <a:buNone/>
            </a:pPr>
            <a:r>
              <a:rPr lang="de-DE" sz="1800" b="0" u="none" strike="noStrike">
                <a:solidFill>
                  <a:schemeClr val="dk1"/>
                </a:solidFill>
                <a:effectLst/>
                <a:uFillTx/>
                <a:latin typeface="Arial"/>
              </a:rPr>
              <a:t>Format des Titeltextes durch Klicken bearbeiten</a:t>
            </a:r>
          </a:p>
        </p:txBody>
      </p:sp>
      <p:sp>
        <p:nvSpPr>
          <p:cNvPr id="3" name="PlaceHolder 2"/>
          <p:cNvSpPr>
            <a:spLocks noGrp="1"/>
          </p:cNvSpPr>
          <p:nvPr>
            <p:ph type="body"/>
          </p:nvPr>
        </p:nvSpPr>
        <p:spPr>
          <a:xfrm>
            <a:off x="503640" y="1326240"/>
            <a:ext cx="9069480" cy="328644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de-DE" sz="1800" b="0" u="none" strike="noStrike">
                <a:solidFill>
                  <a:schemeClr val="dk1"/>
                </a:solidFill>
                <a:effectLst/>
                <a:uFillTx/>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1800" b="0" u="none" strike="noStrike">
                <a:solidFill>
                  <a:schemeClr val="dk1"/>
                </a:solidFill>
                <a:effectLst/>
                <a:uFillTx/>
                <a:latin typeface="Arial"/>
              </a:rPr>
              <a:t>Zweite Gliederungsebene</a:t>
            </a:r>
          </a:p>
          <a:p>
            <a:pPr marL="1296000" lvl="2" indent="-288000">
              <a:spcBef>
                <a:spcPts val="850"/>
              </a:spcBef>
              <a:buClr>
                <a:srgbClr val="000000"/>
              </a:buClr>
              <a:buSzPct val="45000"/>
              <a:buFont typeface="Wingdings" charset="2"/>
              <a:buChar char=""/>
            </a:pPr>
            <a:r>
              <a:rPr lang="de-DE" sz="1800" b="0" u="none" strike="noStrike">
                <a:solidFill>
                  <a:schemeClr val="dk1"/>
                </a:solidFill>
                <a:effectLst/>
                <a:uFillTx/>
                <a:latin typeface="Arial"/>
              </a:rPr>
              <a:t>Dritte Gliederungsebene</a:t>
            </a:r>
          </a:p>
          <a:p>
            <a:pPr marL="1728000" lvl="3" indent="-216000">
              <a:spcBef>
                <a:spcPts val="567"/>
              </a:spcBef>
              <a:buClr>
                <a:srgbClr val="000000"/>
              </a:buClr>
              <a:buSzPct val="75000"/>
              <a:buFont typeface="Symbol" charset="2"/>
              <a:buChar char=""/>
            </a:pPr>
            <a:r>
              <a:rPr lang="de-DE" sz="1800" b="0" u="none" strike="noStrike">
                <a:solidFill>
                  <a:schemeClr val="dk1"/>
                </a:solidFill>
                <a:effectLst/>
                <a:uFillTx/>
                <a:latin typeface="Arial"/>
              </a:rPr>
              <a:t>Vierte Gliederungsebene</a:t>
            </a:r>
          </a:p>
          <a:p>
            <a:pPr marL="2160000" lvl="4" indent="-216000">
              <a:spcBef>
                <a:spcPts val="283"/>
              </a:spcBef>
              <a:buClr>
                <a:srgbClr val="000000"/>
              </a:buClr>
              <a:buSzPct val="45000"/>
              <a:buFont typeface="Wingdings" charset="2"/>
              <a:buChar char=""/>
            </a:pPr>
            <a:r>
              <a:rPr lang="de-DE" sz="1800" b="0" u="none" strike="noStrike">
                <a:solidFill>
                  <a:schemeClr val="dk1"/>
                </a:solidFill>
                <a:effectLst/>
                <a:uFillTx/>
                <a:latin typeface="Arial"/>
              </a:rPr>
              <a:t>Fünfte Gliederungsebene</a:t>
            </a:r>
          </a:p>
          <a:p>
            <a:pPr marL="2592000" lvl="5" indent="-216000">
              <a:spcBef>
                <a:spcPts val="283"/>
              </a:spcBef>
              <a:buClr>
                <a:srgbClr val="000000"/>
              </a:buClr>
              <a:buSzPct val="45000"/>
              <a:buFont typeface="Wingdings" charset="2"/>
              <a:buChar char=""/>
            </a:pPr>
            <a:r>
              <a:rPr lang="de-DE" sz="1800" b="0" u="none" strike="noStrike">
                <a:solidFill>
                  <a:schemeClr val="dk1"/>
                </a:solidFill>
                <a:effectLst/>
                <a:uFillTx/>
                <a:latin typeface="Arial"/>
              </a:rPr>
              <a:t>Sechste Gliederungsebene</a:t>
            </a:r>
          </a:p>
          <a:p>
            <a:pPr marL="3024000" lvl="6" indent="-216000">
              <a:spcBef>
                <a:spcPts val="283"/>
              </a:spcBef>
              <a:buClr>
                <a:srgbClr val="000000"/>
              </a:buClr>
              <a:buSzPct val="45000"/>
              <a:buFont typeface="Wingdings" charset="2"/>
              <a:buChar char=""/>
            </a:pPr>
            <a:r>
              <a:rPr lang="de-DE" sz="1800" b="0" u="none" strike="noStrike">
                <a:solidFill>
                  <a:schemeClr val="dk1"/>
                </a:solidFill>
                <a:effectLst/>
                <a:uFillTx/>
                <a:latin typeface="Arial"/>
              </a:rPr>
              <a:t>Siebte Gliederungsebene</a:t>
            </a:r>
          </a:p>
        </p:txBody>
      </p:sp>
      <p:sp>
        <p:nvSpPr>
          <p:cNvPr id="4" name="PlaceHolder 3"/>
          <p:cNvSpPr>
            <a:spLocks noGrp="1"/>
          </p:cNvSpPr>
          <p:nvPr>
            <p:ph type="ftr" idx="1"/>
          </p:nvPr>
        </p:nvSpPr>
        <p:spPr>
          <a:xfrm>
            <a:off x="3447360" y="5165280"/>
            <a:ext cx="3194640" cy="390240"/>
          </a:xfrm>
          <a:prstGeom prst="rect">
            <a:avLst/>
          </a:prstGeom>
          <a:noFill/>
          <a:ln w="0">
            <a:noFill/>
          </a:ln>
        </p:spPr>
        <p:txBody>
          <a:bodyPr lIns="0" tIns="0" rIns="0" bIns="0" anchor="t">
            <a:noAutofit/>
          </a:bodyPr>
          <a:lstStyle>
            <a:lvl1pPr indent="0" algn="ctr" defTabSz="914400">
              <a:lnSpc>
                <a:spcPct val="100000"/>
              </a:lnSpc>
              <a:buNone/>
              <a:tabLst>
                <a:tab pos="0" algn="l"/>
              </a:tabLst>
              <a:defRPr lang="de-DE" sz="1400" b="0" u="none" strike="noStrike">
                <a:solidFill>
                  <a:srgbClr val="000000"/>
                </a:solidFill>
                <a:effectLst/>
                <a:uFillTx/>
                <a:latin typeface="Times New Roman"/>
                <a:ea typeface="DejaVu Sans"/>
              </a:defRPr>
            </a:lvl1pPr>
          </a:lstStyle>
          <a:p>
            <a:pPr indent="0" algn="ctr" defTabSz="914400">
              <a:lnSpc>
                <a:spcPct val="100000"/>
              </a:lnSpc>
              <a:buNone/>
              <a:tabLst>
                <a:tab pos="0" algn="l"/>
              </a:tabLst>
            </a:pPr>
            <a:r>
              <a:rPr lang="de-DE" sz="1400" b="0" u="none" strike="noStrike">
                <a:solidFill>
                  <a:srgbClr val="000000"/>
                </a:solidFill>
                <a:effectLst/>
                <a:uFillTx/>
                <a:latin typeface="Times New Roman"/>
                <a:ea typeface="DejaVu Sans"/>
              </a:rPr>
              <a:t>&lt;Fußzeile&gt;</a:t>
            </a:r>
            <a:endParaRPr lang="de-DE" sz="1400" b="0" u="none" strike="noStrike">
              <a:solidFill>
                <a:srgbClr val="000000"/>
              </a:solidFill>
              <a:effectLst/>
              <a:uFillTx/>
              <a:latin typeface="Times New Roman"/>
            </a:endParaRPr>
          </a:p>
        </p:txBody>
      </p:sp>
      <p:sp>
        <p:nvSpPr>
          <p:cNvPr id="5" name="PlaceHolder 4"/>
          <p:cNvSpPr>
            <a:spLocks noGrp="1"/>
          </p:cNvSpPr>
          <p:nvPr>
            <p:ph type="sldNum" idx="2"/>
          </p:nvPr>
        </p:nvSpPr>
        <p:spPr>
          <a:xfrm>
            <a:off x="7227360" y="5165280"/>
            <a:ext cx="2347920" cy="390240"/>
          </a:xfrm>
          <a:prstGeom prst="rect">
            <a:avLst/>
          </a:prstGeom>
          <a:noFill/>
          <a:ln w="0">
            <a:noFill/>
          </a:ln>
        </p:spPr>
        <p:txBody>
          <a:bodyPr lIns="0" tIns="0" rIns="0" bIns="0" anchor="t">
            <a:noAutofit/>
          </a:bodyPr>
          <a:lstStyle>
            <a:lvl1pPr indent="0" algn="r" defTabSz="914400">
              <a:lnSpc>
                <a:spcPct val="100000"/>
              </a:lnSpc>
              <a:buNone/>
              <a:tabLst>
                <a:tab pos="0" algn="l"/>
              </a:tabLst>
              <a:defRPr lang="de-DE" sz="1400" b="0" u="none" strike="noStrike">
                <a:solidFill>
                  <a:srgbClr val="000000"/>
                </a:solidFill>
                <a:effectLst/>
                <a:uFillTx/>
                <a:latin typeface="Times New Roman"/>
                <a:ea typeface="DejaVu Sans"/>
              </a:defRPr>
            </a:lvl1pPr>
          </a:lstStyle>
          <a:p>
            <a:pPr indent="0" algn="r" defTabSz="914400">
              <a:lnSpc>
                <a:spcPct val="100000"/>
              </a:lnSpc>
              <a:buNone/>
              <a:tabLst>
                <a:tab pos="0" algn="l"/>
              </a:tabLst>
            </a:pPr>
            <a:fld id="{848375B5-803E-46AA-A4DB-6247C8325EC9}" type="slidenum">
              <a:rPr lang="de-DE" sz="1400" b="0" u="none" strike="noStrike">
                <a:solidFill>
                  <a:srgbClr val="000000"/>
                </a:solidFill>
                <a:effectLst/>
                <a:uFillTx/>
                <a:latin typeface="Times New Roman"/>
                <a:ea typeface="DejaVu Sans"/>
              </a:rPr>
              <a:t>‹Nr.›</a:t>
            </a:fld>
            <a:endParaRPr lang="de-DE" sz="1400" b="0" u="none" strike="noStrike">
              <a:solidFill>
                <a:srgbClr val="000000"/>
              </a:solidFill>
              <a:effectLst/>
              <a:uFillTx/>
              <a:latin typeface="Times New Roman"/>
            </a:endParaRPr>
          </a:p>
        </p:txBody>
      </p:sp>
      <p:sp>
        <p:nvSpPr>
          <p:cNvPr id="6" name="PlaceHolder 5"/>
          <p:cNvSpPr>
            <a:spLocks noGrp="1"/>
          </p:cNvSpPr>
          <p:nvPr>
            <p:ph type="dt" idx="3"/>
          </p:nvPr>
        </p:nvSpPr>
        <p:spPr>
          <a:xfrm>
            <a:off x="504000" y="5165280"/>
            <a:ext cx="2347920" cy="390240"/>
          </a:xfrm>
          <a:prstGeom prst="rect">
            <a:avLst/>
          </a:prstGeom>
          <a:noFill/>
          <a:ln w="0">
            <a:noFill/>
          </a:ln>
        </p:spPr>
        <p:txBody>
          <a:bodyPr lIns="0" tIns="0" rIns="0" bIns="0" anchor="t">
            <a:noAutofit/>
          </a:bodyPr>
          <a:lstStyle>
            <a:lvl1pPr indent="0">
              <a:buNone/>
              <a:defRPr lang="de-DE" sz="1400" b="0" u="none" strike="noStrike">
                <a:solidFill>
                  <a:srgbClr val="000000"/>
                </a:solidFill>
                <a:effectLst/>
                <a:uFillTx/>
                <a:latin typeface="Times New Roman"/>
              </a:defRPr>
            </a:lvl1pPr>
          </a:lstStyle>
          <a:p>
            <a:pPr indent="0">
              <a:buNone/>
            </a:pPr>
            <a:r>
              <a:rPr lang="de-DE" sz="1400" b="0" u="none" strike="noStrike">
                <a:solidFill>
                  <a:srgbClr val="000000"/>
                </a:solidFill>
                <a:effectLst/>
                <a:uFillTx/>
                <a:latin typeface="Times New Roman"/>
              </a:rPr>
              <a:t>&lt;Datum/Uhrzeit&gt;</a:t>
            </a:r>
          </a:p>
        </p:txBody>
      </p:sp>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3" name="Grafik 6"/>
          <p:cNvPicPr/>
          <p:nvPr/>
        </p:nvPicPr>
        <p:blipFill>
          <a:blip r:embed="rId4"/>
          <a:stretch/>
        </p:blipFill>
        <p:spPr>
          <a:xfrm>
            <a:off x="179640" y="179640"/>
            <a:ext cx="720720" cy="718560"/>
          </a:xfrm>
          <a:prstGeom prst="rect">
            <a:avLst/>
          </a:prstGeom>
          <a:noFill/>
          <a:ln w="0">
            <a:noFill/>
          </a:ln>
        </p:spPr>
      </p:pic>
      <p:pic>
        <p:nvPicPr>
          <p:cNvPr id="34" name="Grafik 7"/>
          <p:cNvPicPr/>
          <p:nvPr/>
        </p:nvPicPr>
        <p:blipFill>
          <a:blip r:embed="rId5"/>
          <a:stretch/>
        </p:blipFill>
        <p:spPr>
          <a:xfrm>
            <a:off x="8963640" y="144000"/>
            <a:ext cx="934200" cy="934200"/>
          </a:xfrm>
          <a:prstGeom prst="rect">
            <a:avLst/>
          </a:prstGeom>
          <a:noFill/>
          <a:ln w="0">
            <a:noFill/>
          </a:ln>
        </p:spPr>
      </p:pic>
      <p:pic>
        <p:nvPicPr>
          <p:cNvPr id="35" name="Grafik 8"/>
          <p:cNvPicPr/>
          <p:nvPr/>
        </p:nvPicPr>
        <p:blipFill>
          <a:blip r:embed="rId6">
            <a:alphaModFix amt="15000"/>
          </a:blip>
          <a:srcRect t="19336"/>
          <a:stretch/>
        </p:blipFill>
        <p:spPr>
          <a:xfrm>
            <a:off x="0" y="1169640"/>
            <a:ext cx="10077480" cy="4228200"/>
          </a:xfrm>
          <a:prstGeom prst="rect">
            <a:avLst/>
          </a:prstGeom>
          <a:noFill/>
          <a:ln w="0">
            <a:noFill/>
          </a:ln>
        </p:spPr>
      </p:pic>
      <p:sp>
        <p:nvSpPr>
          <p:cNvPr id="36" name="PlaceHolder 1"/>
          <p:cNvSpPr>
            <a:spLocks noGrp="1"/>
          </p:cNvSpPr>
          <p:nvPr>
            <p:ph type="title"/>
          </p:nvPr>
        </p:nvSpPr>
        <p:spPr>
          <a:xfrm>
            <a:off x="1259640" y="560880"/>
            <a:ext cx="7018200" cy="274680"/>
          </a:xfrm>
          <a:prstGeom prst="rect">
            <a:avLst/>
          </a:prstGeom>
          <a:noFill/>
          <a:ln w="0">
            <a:noFill/>
          </a:ln>
        </p:spPr>
        <p:txBody>
          <a:bodyPr lIns="0" tIns="0" rIns="0" bIns="0" anchor="ctr">
            <a:spAutoFit/>
          </a:bodyPr>
          <a:lstStyle/>
          <a:p>
            <a:pPr indent="0">
              <a:buNone/>
            </a:pPr>
            <a:r>
              <a:rPr lang="de-DE" sz="1800" b="0" u="none" strike="noStrike">
                <a:solidFill>
                  <a:schemeClr val="dk1"/>
                </a:solidFill>
                <a:effectLst/>
                <a:uFillTx/>
                <a:latin typeface="Arial"/>
              </a:rPr>
              <a:t>Format des Titeltextes durch Klicken bearbeiten</a:t>
            </a:r>
          </a:p>
        </p:txBody>
      </p:sp>
      <p:sp>
        <p:nvSpPr>
          <p:cNvPr id="37" name="PlaceHolder 2"/>
          <p:cNvSpPr>
            <a:spLocks noGrp="1"/>
          </p:cNvSpPr>
          <p:nvPr>
            <p:ph type="body"/>
          </p:nvPr>
        </p:nvSpPr>
        <p:spPr>
          <a:xfrm>
            <a:off x="503640" y="1326240"/>
            <a:ext cx="9069480" cy="328644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de-DE" sz="1800" b="0" u="none" strike="noStrike">
                <a:solidFill>
                  <a:schemeClr val="dk1"/>
                </a:solidFill>
                <a:effectLst/>
                <a:uFillTx/>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1800" b="0" u="none" strike="noStrike">
                <a:solidFill>
                  <a:schemeClr val="dk1"/>
                </a:solidFill>
                <a:effectLst/>
                <a:uFillTx/>
                <a:latin typeface="Arial"/>
              </a:rPr>
              <a:t>Zweite Gliederungsebene</a:t>
            </a:r>
          </a:p>
          <a:p>
            <a:pPr marL="1296000" lvl="2" indent="-288000">
              <a:spcBef>
                <a:spcPts val="850"/>
              </a:spcBef>
              <a:buClr>
                <a:srgbClr val="000000"/>
              </a:buClr>
              <a:buSzPct val="45000"/>
              <a:buFont typeface="Wingdings" charset="2"/>
              <a:buChar char=""/>
            </a:pPr>
            <a:r>
              <a:rPr lang="de-DE" sz="1800" b="0" u="none" strike="noStrike">
                <a:solidFill>
                  <a:schemeClr val="dk1"/>
                </a:solidFill>
                <a:effectLst/>
                <a:uFillTx/>
                <a:latin typeface="Arial"/>
              </a:rPr>
              <a:t>Dritte Gliederungsebene</a:t>
            </a:r>
          </a:p>
          <a:p>
            <a:pPr marL="1728000" lvl="3" indent="-216000">
              <a:spcBef>
                <a:spcPts val="567"/>
              </a:spcBef>
              <a:buClr>
                <a:srgbClr val="000000"/>
              </a:buClr>
              <a:buSzPct val="75000"/>
              <a:buFont typeface="Symbol" charset="2"/>
              <a:buChar char=""/>
            </a:pPr>
            <a:r>
              <a:rPr lang="de-DE" sz="1800" b="0" u="none" strike="noStrike">
                <a:solidFill>
                  <a:schemeClr val="dk1"/>
                </a:solidFill>
                <a:effectLst/>
                <a:uFillTx/>
                <a:latin typeface="Arial"/>
              </a:rPr>
              <a:t>Vierte Gliederungsebene</a:t>
            </a:r>
          </a:p>
          <a:p>
            <a:pPr marL="2160000" lvl="4" indent="-216000">
              <a:spcBef>
                <a:spcPts val="283"/>
              </a:spcBef>
              <a:buClr>
                <a:srgbClr val="000000"/>
              </a:buClr>
              <a:buSzPct val="45000"/>
              <a:buFont typeface="Wingdings" charset="2"/>
              <a:buChar char=""/>
            </a:pPr>
            <a:r>
              <a:rPr lang="de-DE" sz="1800" b="0" u="none" strike="noStrike">
                <a:solidFill>
                  <a:schemeClr val="dk1"/>
                </a:solidFill>
                <a:effectLst/>
                <a:uFillTx/>
                <a:latin typeface="Arial"/>
              </a:rPr>
              <a:t>Fünfte Gliederungsebene</a:t>
            </a:r>
          </a:p>
          <a:p>
            <a:pPr marL="2592000" lvl="5" indent="-216000">
              <a:spcBef>
                <a:spcPts val="283"/>
              </a:spcBef>
              <a:buClr>
                <a:srgbClr val="000000"/>
              </a:buClr>
              <a:buSzPct val="45000"/>
              <a:buFont typeface="Wingdings" charset="2"/>
              <a:buChar char=""/>
            </a:pPr>
            <a:r>
              <a:rPr lang="de-DE" sz="1800" b="0" u="none" strike="noStrike">
                <a:solidFill>
                  <a:schemeClr val="dk1"/>
                </a:solidFill>
                <a:effectLst/>
                <a:uFillTx/>
                <a:latin typeface="Arial"/>
              </a:rPr>
              <a:t>Sechste Gliederungsebene</a:t>
            </a:r>
          </a:p>
          <a:p>
            <a:pPr marL="3024000" lvl="6" indent="-216000">
              <a:spcBef>
                <a:spcPts val="283"/>
              </a:spcBef>
              <a:buClr>
                <a:srgbClr val="000000"/>
              </a:buClr>
              <a:buSzPct val="45000"/>
              <a:buFont typeface="Wingdings" charset="2"/>
              <a:buChar char=""/>
            </a:pPr>
            <a:r>
              <a:rPr lang="de-DE" sz="1800" b="0" u="none" strike="noStrike">
                <a:solidFill>
                  <a:schemeClr val="dk1"/>
                </a:solidFill>
                <a:effectLst/>
                <a:uFillTx/>
                <a:latin typeface="Arial"/>
              </a:rPr>
              <a:t>Siebte Gliederungsebene</a:t>
            </a:r>
          </a:p>
        </p:txBody>
      </p:sp>
      <p:sp>
        <p:nvSpPr>
          <p:cNvPr id="38" name="PlaceHolder 3"/>
          <p:cNvSpPr>
            <a:spLocks noGrp="1"/>
          </p:cNvSpPr>
          <p:nvPr>
            <p:ph type="ftr" idx="13"/>
          </p:nvPr>
        </p:nvSpPr>
        <p:spPr>
          <a:xfrm>
            <a:off x="3447000" y="5164560"/>
            <a:ext cx="3193200" cy="389160"/>
          </a:xfrm>
          <a:prstGeom prst="rect">
            <a:avLst/>
          </a:prstGeom>
          <a:noFill/>
          <a:ln w="0">
            <a:noFill/>
          </a:ln>
        </p:spPr>
        <p:txBody>
          <a:bodyPr lIns="0" tIns="0" rIns="0" bIns="0" anchor="t">
            <a:noAutofit/>
          </a:bodyPr>
          <a:lstStyle>
            <a:lvl1pPr indent="0" algn="ctr" defTabSz="914400">
              <a:lnSpc>
                <a:spcPct val="100000"/>
              </a:lnSpc>
              <a:buNone/>
              <a:tabLst>
                <a:tab pos="0" algn="l"/>
              </a:tabLst>
              <a:defRPr lang="de-DE" sz="1400" b="0" u="none" strike="noStrike">
                <a:solidFill>
                  <a:schemeClr val="dk1"/>
                </a:solidFill>
                <a:effectLst/>
                <a:uFillTx/>
                <a:latin typeface="Times New Roman"/>
                <a:ea typeface="Segoe UI"/>
              </a:defRPr>
            </a:lvl1pPr>
          </a:lstStyle>
          <a:p>
            <a:pPr indent="0" algn="ctr" defTabSz="914400">
              <a:lnSpc>
                <a:spcPct val="100000"/>
              </a:lnSpc>
              <a:buNone/>
              <a:tabLst>
                <a:tab pos="0" algn="l"/>
              </a:tabLst>
            </a:pPr>
            <a:r>
              <a:rPr lang="de-DE" sz="1400" b="0" u="none" strike="noStrike">
                <a:solidFill>
                  <a:schemeClr val="dk1"/>
                </a:solidFill>
                <a:effectLst/>
                <a:uFillTx/>
                <a:latin typeface="Times New Roman"/>
                <a:ea typeface="Segoe UI"/>
              </a:rPr>
              <a:t>&lt;Fußzeile&gt;</a:t>
            </a:r>
            <a:endParaRPr lang="de-DE" sz="1400" b="0" u="none" strike="noStrike">
              <a:solidFill>
                <a:srgbClr val="000000"/>
              </a:solidFill>
              <a:effectLst/>
              <a:uFillTx/>
              <a:latin typeface="Times New Roman"/>
            </a:endParaRPr>
          </a:p>
        </p:txBody>
      </p:sp>
      <p:sp>
        <p:nvSpPr>
          <p:cNvPr id="39" name="PlaceHolder 4"/>
          <p:cNvSpPr>
            <a:spLocks noGrp="1"/>
          </p:cNvSpPr>
          <p:nvPr>
            <p:ph type="sldNum" idx="14"/>
          </p:nvPr>
        </p:nvSpPr>
        <p:spPr>
          <a:xfrm>
            <a:off x="7226640" y="5164560"/>
            <a:ext cx="2346840" cy="389160"/>
          </a:xfrm>
          <a:prstGeom prst="rect">
            <a:avLst/>
          </a:prstGeom>
          <a:noFill/>
          <a:ln w="0">
            <a:noFill/>
          </a:ln>
        </p:spPr>
        <p:txBody>
          <a:bodyPr lIns="0" tIns="0" rIns="0" bIns="0" anchor="t">
            <a:noAutofit/>
          </a:bodyPr>
          <a:lstStyle>
            <a:lvl1pPr indent="0" algn="r" defTabSz="914400">
              <a:lnSpc>
                <a:spcPct val="100000"/>
              </a:lnSpc>
              <a:buNone/>
              <a:tabLst>
                <a:tab pos="0" algn="l"/>
              </a:tabLst>
              <a:defRPr lang="de-DE" sz="1400" b="0" u="none" strike="noStrike">
                <a:solidFill>
                  <a:schemeClr val="dk1"/>
                </a:solidFill>
                <a:effectLst/>
                <a:uFillTx/>
                <a:latin typeface="Times New Roman"/>
                <a:ea typeface="Segoe UI"/>
              </a:defRPr>
            </a:lvl1pPr>
          </a:lstStyle>
          <a:p>
            <a:pPr indent="0" algn="r" defTabSz="914400">
              <a:lnSpc>
                <a:spcPct val="100000"/>
              </a:lnSpc>
              <a:buNone/>
              <a:tabLst>
                <a:tab pos="0" algn="l"/>
              </a:tabLst>
            </a:pPr>
            <a:fld id="{344822E6-34DF-4EC1-9EC8-51EAD65501FA}" type="slidenum">
              <a:rPr lang="de-DE" sz="1400" b="0" u="none" strike="noStrike">
                <a:solidFill>
                  <a:schemeClr val="dk1"/>
                </a:solidFill>
                <a:effectLst/>
                <a:uFillTx/>
                <a:latin typeface="Times New Roman"/>
                <a:ea typeface="Segoe UI"/>
              </a:rPr>
              <a:t>‹Nr.›</a:t>
            </a:fld>
            <a:endParaRPr lang="de-DE" sz="1400" b="0" u="none" strike="noStrike">
              <a:solidFill>
                <a:srgbClr val="000000"/>
              </a:solidFill>
              <a:effectLst/>
              <a:uFillTx/>
              <a:latin typeface="Times New Roman"/>
            </a:endParaRPr>
          </a:p>
        </p:txBody>
      </p:sp>
      <p:sp>
        <p:nvSpPr>
          <p:cNvPr id="40" name="PlaceHolder 5"/>
          <p:cNvSpPr>
            <a:spLocks noGrp="1"/>
          </p:cNvSpPr>
          <p:nvPr>
            <p:ph type="dt" idx="15"/>
          </p:nvPr>
        </p:nvSpPr>
        <p:spPr>
          <a:xfrm>
            <a:off x="503640" y="5164560"/>
            <a:ext cx="2346840" cy="389160"/>
          </a:xfrm>
          <a:prstGeom prst="rect">
            <a:avLst/>
          </a:prstGeom>
          <a:noFill/>
          <a:ln w="0">
            <a:noFill/>
          </a:ln>
        </p:spPr>
        <p:txBody>
          <a:bodyPr lIns="0" tIns="0" rIns="0" bIns="0" anchor="t">
            <a:noAutofit/>
          </a:bodyPr>
          <a:lstStyle>
            <a:lvl1pPr indent="0">
              <a:buNone/>
              <a:defRPr lang="de-DE" sz="1400" b="0" u="none" strike="noStrike">
                <a:solidFill>
                  <a:srgbClr val="000000"/>
                </a:solidFill>
                <a:effectLst/>
                <a:uFillTx/>
                <a:latin typeface="Times New Roman"/>
              </a:defRPr>
            </a:lvl1pPr>
          </a:lstStyle>
          <a:p>
            <a:pPr indent="0">
              <a:buNone/>
            </a:pPr>
            <a:r>
              <a:rPr lang="de-DE" sz="1400" b="0" u="none" strike="noStrike">
                <a:solidFill>
                  <a:srgbClr val="000000"/>
                </a:solidFill>
                <a:effectLst/>
                <a:uFillTx/>
                <a:latin typeface="Times New Roman"/>
              </a:rPr>
              <a:t>&lt;Datum/Uhrzeit&gt;</a:t>
            </a:r>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mued.de/bne" TargetMode="Externa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mued.de/bne" TargetMode="Externa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mued.de/" TargetMode="Externa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Grafik 1"/>
          <p:cNvPicPr/>
          <p:nvPr/>
        </p:nvPicPr>
        <p:blipFill>
          <a:blip r:embed="rId3">
            <a:alphaModFix amt="50000"/>
          </a:blip>
          <a:srcRect t="12778" r="20306" b="24019"/>
          <a:stretch/>
        </p:blipFill>
        <p:spPr>
          <a:xfrm>
            <a:off x="5600520" y="2339640"/>
            <a:ext cx="4476960" cy="3238200"/>
          </a:xfrm>
          <a:prstGeom prst="rect">
            <a:avLst/>
          </a:prstGeom>
          <a:noFill/>
          <a:ln w="0">
            <a:noFill/>
          </a:ln>
        </p:spPr>
      </p:pic>
      <p:sp>
        <p:nvSpPr>
          <p:cNvPr id="52" name="PlaceHolder 1"/>
          <p:cNvSpPr>
            <a:spLocks noGrp="1"/>
          </p:cNvSpPr>
          <p:nvPr>
            <p:ph type="title"/>
          </p:nvPr>
        </p:nvSpPr>
        <p:spPr>
          <a:xfrm>
            <a:off x="359640" y="1115640"/>
            <a:ext cx="9069480" cy="2894760"/>
          </a:xfrm>
          <a:prstGeom prst="rect">
            <a:avLst/>
          </a:prstGeom>
          <a:noFill/>
          <a:ln w="0">
            <a:noFill/>
          </a:ln>
        </p:spPr>
        <p:txBody>
          <a:bodyPr lIns="0" tIns="0" rIns="0" bIns="0" anchor="ctr">
            <a:noAutofit/>
          </a:bodyPr>
          <a:lstStyle/>
          <a:p>
            <a:pPr indent="0" algn="ctr">
              <a:lnSpc>
                <a:spcPct val="100000"/>
              </a:lnSpc>
              <a:buNone/>
              <a:tabLst>
                <a:tab pos="0" algn="l"/>
              </a:tabLst>
            </a:pPr>
            <a:r>
              <a:rPr lang="de-DE" sz="4000" b="0" u="none" strike="noStrike" dirty="0" smtClean="0">
                <a:solidFill>
                  <a:srgbClr val="127622"/>
                </a:solidFill>
                <a:effectLst/>
                <a:uFillTx/>
                <a:latin typeface="Segoe Print"/>
                <a:ea typeface="Microsoft YaHei"/>
              </a:rPr>
              <a:t>Mathe </a:t>
            </a:r>
            <a:r>
              <a:rPr lang="de-DE" sz="4000" b="0" u="none" strike="noStrike" dirty="0">
                <a:solidFill>
                  <a:srgbClr val="127622"/>
                </a:solidFill>
                <a:effectLst/>
                <a:uFillTx/>
                <a:latin typeface="Segoe Print"/>
                <a:ea typeface="Microsoft YaHei"/>
              </a:rPr>
              <a:t>trifft BNE</a:t>
            </a:r>
            <a:r>
              <a:rPr sz="4000" dirty="0"/>
              <a:t/>
            </a:r>
            <a:br>
              <a:rPr sz="4000" dirty="0"/>
            </a:br>
            <a:r>
              <a:rPr sz="4000" dirty="0"/>
              <a:t/>
            </a:r>
            <a:br>
              <a:rPr sz="4000" dirty="0"/>
            </a:br>
            <a:r>
              <a:rPr lang="de-DE" sz="4000" b="0" u="none" strike="noStrike" dirty="0">
                <a:solidFill>
                  <a:srgbClr val="000000"/>
                </a:solidFill>
                <a:effectLst/>
                <a:uFillTx/>
                <a:latin typeface="Segoe Print"/>
                <a:ea typeface="Microsoft YaHei"/>
              </a:rPr>
              <a:t>ein Projekt der MUED e.V.</a:t>
            </a:r>
            <a:r>
              <a:rPr sz="4000" dirty="0"/>
              <a:t/>
            </a:r>
            <a:br>
              <a:rPr sz="4000" dirty="0"/>
            </a:br>
            <a:endParaRPr lang="de-DE" sz="4000" b="0" u="none" strike="noStrike" dirty="0">
              <a:solidFill>
                <a:schemeClr val="dk1"/>
              </a:solidFill>
              <a:effectLst/>
              <a:uFillTx/>
              <a:latin typeface="Arial"/>
            </a:endParaRPr>
          </a:p>
        </p:txBody>
      </p:sp>
      <p:pic>
        <p:nvPicPr>
          <p:cNvPr id="53" name="Grafik 3"/>
          <p:cNvPicPr/>
          <p:nvPr/>
        </p:nvPicPr>
        <p:blipFill>
          <a:blip r:embed="rId4"/>
          <a:stretch/>
        </p:blipFill>
        <p:spPr>
          <a:xfrm>
            <a:off x="179640" y="179640"/>
            <a:ext cx="721800" cy="719280"/>
          </a:xfrm>
          <a:prstGeom prst="rect">
            <a:avLst/>
          </a:prstGeom>
          <a:noFill/>
          <a:ln w="0">
            <a:noFill/>
          </a:ln>
        </p:spPr>
      </p:pic>
      <p:pic>
        <p:nvPicPr>
          <p:cNvPr id="54" name="Grafik 4"/>
          <p:cNvPicPr/>
          <p:nvPr/>
        </p:nvPicPr>
        <p:blipFill>
          <a:blip r:embed="rId5"/>
          <a:stretch/>
        </p:blipFill>
        <p:spPr>
          <a:xfrm>
            <a:off x="8963280" y="143640"/>
            <a:ext cx="934560" cy="93456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PlaceHolder 1"/>
          <p:cNvSpPr>
            <a:spLocks noGrp="1"/>
          </p:cNvSpPr>
          <p:nvPr>
            <p:ph type="title"/>
          </p:nvPr>
        </p:nvSpPr>
        <p:spPr>
          <a:xfrm>
            <a:off x="1259640" y="225720"/>
            <a:ext cx="7018200" cy="945000"/>
          </a:xfrm>
          <a:prstGeom prst="rect">
            <a:avLst/>
          </a:prstGeom>
          <a:noFill/>
          <a:ln w="0">
            <a:noFill/>
          </a:ln>
        </p:spPr>
        <p:txBody>
          <a:bodyPr lIns="0" tIns="0" rIns="0" bIns="0" anchor="ctr">
            <a:noAutofit/>
          </a:bodyPr>
          <a:lstStyle/>
          <a:p>
            <a:pPr indent="0" algn="ctr">
              <a:lnSpc>
                <a:spcPct val="100000"/>
              </a:lnSpc>
              <a:buNone/>
              <a:tabLst>
                <a:tab pos="0" algn="l"/>
              </a:tabLst>
            </a:pPr>
            <a:r>
              <a:rPr lang="de-DE" sz="3600" b="0" u="none" strike="noStrike">
                <a:solidFill>
                  <a:srgbClr val="000000"/>
                </a:solidFill>
                <a:effectLst/>
                <a:uFillTx/>
                <a:latin typeface="Segoe Print"/>
                <a:ea typeface="Microsoft YaHei"/>
              </a:rPr>
              <a:t>MUED-Homepage</a:t>
            </a:r>
            <a:endParaRPr lang="de-DE" sz="3600" b="0" u="none" strike="noStrike">
              <a:solidFill>
                <a:schemeClr val="dk1"/>
              </a:solidFill>
              <a:effectLst/>
              <a:uFillTx/>
              <a:latin typeface="Arial"/>
            </a:endParaRPr>
          </a:p>
        </p:txBody>
      </p:sp>
      <p:sp>
        <p:nvSpPr>
          <p:cNvPr id="101" name="PlaceHolder 2"/>
          <p:cNvSpPr>
            <a:spLocks noGrp="1"/>
          </p:cNvSpPr>
          <p:nvPr>
            <p:ph/>
          </p:nvPr>
        </p:nvSpPr>
        <p:spPr>
          <a:xfrm>
            <a:off x="503640" y="1326240"/>
            <a:ext cx="3366000" cy="2171880"/>
          </a:xfrm>
          <a:prstGeom prst="rect">
            <a:avLst/>
          </a:prstGeom>
          <a:noFill/>
          <a:ln w="0">
            <a:noFill/>
          </a:ln>
        </p:spPr>
        <p:txBody>
          <a:bodyPr lIns="90000" tIns="45000" rIns="90000" bIns="45000" anchor="t">
            <a:normAutofit lnSpcReduction="9999"/>
          </a:bodyPr>
          <a:lstStyle/>
          <a:p>
            <a:pPr indent="0" defTabSz="914400">
              <a:lnSpc>
                <a:spcPct val="100000"/>
              </a:lnSpc>
              <a:buNone/>
              <a:tabLst>
                <a:tab pos="0" algn="l"/>
              </a:tabLst>
            </a:pPr>
            <a:r>
              <a:rPr lang="de-DE" sz="1600" b="1" u="none" strike="noStrike">
                <a:solidFill>
                  <a:srgbClr val="000000"/>
                </a:solidFill>
                <a:effectLst/>
                <a:uFillTx/>
                <a:latin typeface="Arial"/>
                <a:ea typeface="Microsoft YaHei"/>
              </a:rPr>
              <a:t>Aktueller Stand: </a:t>
            </a: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r>
              <a:rPr lang="de-DE" sz="1600" b="0" u="none" strike="noStrike">
                <a:solidFill>
                  <a:srgbClr val="000000"/>
                </a:solidFill>
                <a:effectLst/>
                <a:uFillTx/>
                <a:latin typeface="Arial"/>
                <a:ea typeface="Microsoft YaHei"/>
              </a:rPr>
              <a:t>17 Beispiele zu 17 Zielen ...</a:t>
            </a: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r>
              <a:rPr lang="de-DE" sz="1600" b="0" u="none" strike="noStrike">
                <a:solidFill>
                  <a:srgbClr val="000000"/>
                </a:solidFill>
                <a:effectLst/>
                <a:uFillTx/>
                <a:latin typeface="Arial"/>
                <a:ea typeface="Microsoft YaHei"/>
              </a:rPr>
              <a:t>… stehen als pdf-Dateien frei zum Download zur Verfügung  </a:t>
            </a:r>
            <a:endParaRPr lang="de-DE" sz="1600" b="0" u="none" strike="noStrike">
              <a:solidFill>
                <a:schemeClr val="dk1"/>
              </a:solidFill>
              <a:effectLst/>
              <a:uFillTx/>
              <a:latin typeface="Arial"/>
            </a:endParaRPr>
          </a:p>
          <a:p>
            <a:pPr indent="0" defTabSz="914400">
              <a:lnSpc>
                <a:spcPct val="100000"/>
              </a:lnSpc>
              <a:buNone/>
              <a:tabLst>
                <a:tab pos="0" algn="l"/>
              </a:tabLst>
            </a:pPr>
            <a:r>
              <a:rPr lang="de-DE" sz="1600" b="0" u="sng" strike="noStrike">
                <a:solidFill>
                  <a:srgbClr val="467886"/>
                </a:solidFill>
                <a:effectLst/>
                <a:uFillTx/>
                <a:latin typeface="Arial"/>
                <a:ea typeface="Microsoft YaHei"/>
                <a:hlinkClick r:id="rId2"/>
              </a:rPr>
              <a:t>https://www.mued.de/bne</a:t>
            </a:r>
            <a:r>
              <a:rPr lang="de-DE" sz="1600" b="0" u="none" strike="noStrike">
                <a:solidFill>
                  <a:srgbClr val="000000"/>
                </a:solidFill>
                <a:effectLst/>
                <a:uFillTx/>
                <a:latin typeface="Arial"/>
                <a:ea typeface="Microsoft YaHei"/>
              </a:rPr>
              <a:t> </a:t>
            </a: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r>
              <a:rPr lang="de-DE" sz="1600" b="0" u="none" strike="noStrike">
                <a:solidFill>
                  <a:srgbClr val="000000"/>
                </a:solidFill>
                <a:effectLst/>
                <a:uFillTx/>
                <a:latin typeface="Arial"/>
                <a:ea typeface="Microsoft YaHei"/>
              </a:rPr>
              <a:t>…</a:t>
            </a: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800" b="0" u="none" strike="noStrike">
              <a:solidFill>
                <a:schemeClr val="dk1"/>
              </a:solidFill>
              <a:effectLst/>
              <a:uFillTx/>
              <a:latin typeface="Arial"/>
            </a:endParaRPr>
          </a:p>
        </p:txBody>
      </p:sp>
      <p:pic>
        <p:nvPicPr>
          <p:cNvPr id="102" name="Grafik 2"/>
          <p:cNvPicPr/>
          <p:nvPr/>
        </p:nvPicPr>
        <p:blipFill>
          <a:blip r:embed="rId3"/>
          <a:stretch/>
        </p:blipFill>
        <p:spPr>
          <a:xfrm>
            <a:off x="3819240" y="1221120"/>
            <a:ext cx="4769280" cy="4141440"/>
          </a:xfrm>
          <a:prstGeom prst="rect">
            <a:avLst/>
          </a:prstGeom>
          <a:noFill/>
          <a:ln w="0">
            <a:noFill/>
          </a:ln>
          <a:effectLst>
            <a:outerShdw dist="101823" dir="2700000" rotWithShape="0">
              <a:srgbClr val="B2B2B2"/>
            </a:outerShdw>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PlaceHolder 1"/>
          <p:cNvSpPr>
            <a:spLocks noGrp="1"/>
          </p:cNvSpPr>
          <p:nvPr>
            <p:ph type="title"/>
          </p:nvPr>
        </p:nvSpPr>
        <p:spPr>
          <a:xfrm>
            <a:off x="1259640" y="225720"/>
            <a:ext cx="7018200" cy="945000"/>
          </a:xfrm>
          <a:prstGeom prst="rect">
            <a:avLst/>
          </a:prstGeom>
          <a:noFill/>
          <a:ln w="0">
            <a:noFill/>
          </a:ln>
        </p:spPr>
        <p:txBody>
          <a:bodyPr lIns="0" tIns="0" rIns="0" bIns="0" anchor="ctr">
            <a:noAutofit/>
          </a:bodyPr>
          <a:lstStyle/>
          <a:p>
            <a:pPr indent="0" algn="ctr">
              <a:lnSpc>
                <a:spcPct val="100000"/>
              </a:lnSpc>
              <a:buNone/>
              <a:tabLst>
                <a:tab pos="0" algn="l"/>
              </a:tabLst>
            </a:pPr>
            <a:r>
              <a:rPr lang="de-DE" sz="3600" b="0" u="none" strike="noStrike">
                <a:solidFill>
                  <a:srgbClr val="000000"/>
                </a:solidFill>
                <a:effectLst/>
                <a:uFillTx/>
                <a:latin typeface="Segoe Print"/>
                <a:ea typeface="Microsoft YaHei"/>
              </a:rPr>
              <a:t>MUED-Homepage</a:t>
            </a:r>
            <a:endParaRPr lang="de-DE" sz="3600" b="0" u="none" strike="noStrike">
              <a:solidFill>
                <a:schemeClr val="dk1"/>
              </a:solidFill>
              <a:effectLst/>
              <a:uFillTx/>
              <a:latin typeface="Arial"/>
            </a:endParaRPr>
          </a:p>
        </p:txBody>
      </p:sp>
      <p:sp>
        <p:nvSpPr>
          <p:cNvPr id="104" name="PlaceHolder 2"/>
          <p:cNvSpPr>
            <a:spLocks noGrp="1"/>
          </p:cNvSpPr>
          <p:nvPr>
            <p:ph/>
          </p:nvPr>
        </p:nvSpPr>
        <p:spPr>
          <a:xfrm>
            <a:off x="503640" y="1326240"/>
            <a:ext cx="3366000" cy="2171880"/>
          </a:xfrm>
          <a:prstGeom prst="rect">
            <a:avLst/>
          </a:prstGeom>
          <a:noFill/>
          <a:ln w="0">
            <a:noFill/>
          </a:ln>
        </p:spPr>
        <p:txBody>
          <a:bodyPr lIns="90000" tIns="45000" rIns="90000" bIns="45000" anchor="t">
            <a:normAutofit/>
          </a:bodyPr>
          <a:lstStyle/>
          <a:p>
            <a:pPr indent="0" defTabSz="914400">
              <a:lnSpc>
                <a:spcPct val="100000"/>
              </a:lnSpc>
              <a:buNone/>
              <a:tabLst>
                <a:tab pos="0" algn="l"/>
              </a:tabLst>
            </a:pPr>
            <a:r>
              <a:rPr lang="de-DE" sz="1600" b="1" u="none" strike="noStrike">
                <a:solidFill>
                  <a:srgbClr val="000000"/>
                </a:solidFill>
                <a:effectLst/>
                <a:uFillTx/>
                <a:latin typeface="Arial"/>
                <a:ea typeface="Microsoft YaHei"/>
              </a:rPr>
              <a:t>Aktueller Stand: </a:t>
            </a: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r>
              <a:rPr lang="de-DE" sz="1600" b="0" u="none" strike="noStrike">
                <a:solidFill>
                  <a:srgbClr val="000000"/>
                </a:solidFill>
                <a:effectLst/>
                <a:uFillTx/>
                <a:latin typeface="Arial"/>
                <a:ea typeface="Microsoft YaHei"/>
              </a:rPr>
              <a:t>17 Beispiele zu 17 Zielen ...</a:t>
            </a: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r>
              <a:rPr lang="de-DE" sz="1600" b="0" u="none" strike="noStrike">
                <a:solidFill>
                  <a:srgbClr val="000000"/>
                </a:solidFill>
                <a:effectLst/>
                <a:uFillTx/>
                <a:latin typeface="Arial"/>
                <a:ea typeface="Microsoft YaHei"/>
              </a:rPr>
              <a:t>… stehen als pdf-Dateien frei zum Download zur Verfügung  </a:t>
            </a:r>
            <a:endParaRPr lang="de-DE" sz="1600" b="0" u="none" strike="noStrike">
              <a:solidFill>
                <a:schemeClr val="dk1"/>
              </a:solidFill>
              <a:effectLst/>
              <a:uFillTx/>
              <a:latin typeface="Arial"/>
            </a:endParaRPr>
          </a:p>
          <a:p>
            <a:pPr indent="0" defTabSz="914400">
              <a:lnSpc>
                <a:spcPct val="100000"/>
              </a:lnSpc>
              <a:buNone/>
              <a:tabLst>
                <a:tab pos="0" algn="l"/>
              </a:tabLst>
            </a:pPr>
            <a:r>
              <a:rPr lang="de-DE" sz="1600" b="0" u="sng" strike="noStrike">
                <a:solidFill>
                  <a:srgbClr val="467886"/>
                </a:solidFill>
                <a:effectLst/>
                <a:uFillTx/>
                <a:latin typeface="Arial"/>
                <a:ea typeface="Microsoft YaHei"/>
                <a:hlinkClick r:id="rId2"/>
              </a:rPr>
              <a:t>https://</a:t>
            </a:r>
            <a:r>
              <a:rPr lang="de-DE" sz="1600" b="0" u="sng" strike="noStrike">
                <a:solidFill>
                  <a:srgbClr val="467886"/>
                </a:solidFill>
                <a:effectLst/>
                <a:uFillTx/>
                <a:latin typeface="Arial"/>
                <a:ea typeface="Microsoft YaHei"/>
                <a:hlinkClick r:id="rId2"/>
              </a:rPr>
              <a:t>www.mued.de/bne</a:t>
            </a:r>
            <a:r>
              <a:rPr lang="de-DE" sz="1600" b="0" u="none" strike="noStrike">
                <a:solidFill>
                  <a:srgbClr val="000000"/>
                </a:solidFill>
                <a:effectLst/>
                <a:uFillTx/>
                <a:latin typeface="Arial"/>
                <a:ea typeface="Microsoft YaHei"/>
              </a:rPr>
              <a:t> </a:t>
            </a: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800" b="0" u="none" strike="noStrike">
              <a:solidFill>
                <a:schemeClr val="dk1"/>
              </a:solidFill>
              <a:effectLst/>
              <a:uFillTx/>
              <a:latin typeface="Arial"/>
            </a:endParaRPr>
          </a:p>
        </p:txBody>
      </p:sp>
      <p:pic>
        <p:nvPicPr>
          <p:cNvPr id="105" name="Grafik 7"/>
          <p:cNvPicPr/>
          <p:nvPr/>
        </p:nvPicPr>
        <p:blipFill>
          <a:blip r:embed="rId3"/>
          <a:stretch/>
        </p:blipFill>
        <p:spPr>
          <a:xfrm>
            <a:off x="3819240" y="1221120"/>
            <a:ext cx="4769280" cy="4141440"/>
          </a:xfrm>
          <a:prstGeom prst="rect">
            <a:avLst/>
          </a:prstGeom>
          <a:noFill/>
          <a:ln w="0">
            <a:noFill/>
          </a:ln>
          <a:effectLst>
            <a:outerShdw dist="101823" dir="2700000" rotWithShape="0">
              <a:srgbClr val="B2B2B2"/>
            </a:outerShdw>
          </a:effectLst>
        </p:spPr>
      </p:pic>
      <p:sp>
        <p:nvSpPr>
          <p:cNvPr id="106" name="Textfeld 76"/>
          <p:cNvSpPr/>
          <p:nvPr/>
        </p:nvSpPr>
        <p:spPr>
          <a:xfrm>
            <a:off x="540000" y="3600000"/>
            <a:ext cx="2879640" cy="1444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de-DE" sz="1600" b="0" u="none" strike="noStrike">
                <a:solidFill>
                  <a:srgbClr val="000000"/>
                </a:solidFill>
                <a:effectLst/>
                <a:uFillTx/>
                <a:latin typeface="Arial"/>
                <a:ea typeface="Microsoft YaHei"/>
              </a:rPr>
              <a:t>… weitere Beispiele können </a:t>
            </a:r>
            <a:r>
              <a:rPr lang="de-DE" sz="1600" b="1" u="none" strike="noStrike">
                <a:solidFill>
                  <a:srgbClr val="000000"/>
                </a:solidFill>
                <a:effectLst/>
                <a:uFillTx/>
                <a:latin typeface="Arial"/>
                <a:ea typeface="Microsoft YaHei"/>
              </a:rPr>
              <a:t>Mitglieder</a:t>
            </a:r>
            <a:r>
              <a:rPr lang="de-DE" sz="1600" b="0" u="none" strike="noStrike">
                <a:solidFill>
                  <a:srgbClr val="000000"/>
                </a:solidFill>
                <a:effectLst/>
                <a:uFillTx/>
                <a:latin typeface="Arial"/>
                <a:ea typeface="Microsoft YaHei"/>
              </a:rPr>
              <a:t> (demnächst) über eine </a:t>
            </a:r>
            <a:r>
              <a:rPr lang="de-DE" sz="1600" b="1" u="none" strike="noStrike">
                <a:solidFill>
                  <a:srgbClr val="000000"/>
                </a:solidFill>
                <a:effectLst/>
                <a:uFillTx/>
                <a:latin typeface="Arial"/>
                <a:ea typeface="Microsoft YaHei"/>
              </a:rPr>
              <a:t>BNE-Datenbank</a:t>
            </a:r>
            <a:r>
              <a:rPr lang="de-DE" sz="1600" b="0" u="none" strike="noStrike">
                <a:solidFill>
                  <a:srgbClr val="000000"/>
                </a:solidFill>
                <a:effectLst/>
                <a:uFillTx/>
                <a:latin typeface="Arial"/>
                <a:ea typeface="Microsoft YaHei"/>
              </a:rPr>
              <a:t> sowohl als pdf- als auch als editierbare Word-Dateien herunterladen. </a:t>
            </a:r>
            <a:endParaRPr lang="de-DE" sz="16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PlaceHolder 1"/>
          <p:cNvSpPr>
            <a:spLocks noGrp="1"/>
          </p:cNvSpPr>
          <p:nvPr>
            <p:ph type="title"/>
          </p:nvPr>
        </p:nvSpPr>
        <p:spPr>
          <a:xfrm>
            <a:off x="1259640" y="225720"/>
            <a:ext cx="7018200" cy="945000"/>
          </a:xfrm>
          <a:prstGeom prst="rect">
            <a:avLst/>
          </a:prstGeom>
          <a:noFill/>
          <a:ln w="0">
            <a:noFill/>
          </a:ln>
        </p:spPr>
        <p:txBody>
          <a:bodyPr lIns="0" tIns="0" rIns="0" bIns="0" anchor="ctr">
            <a:noAutofit/>
          </a:bodyPr>
          <a:lstStyle/>
          <a:p>
            <a:pPr indent="0" algn="ctr">
              <a:lnSpc>
                <a:spcPct val="100000"/>
              </a:lnSpc>
              <a:buNone/>
              <a:tabLst>
                <a:tab pos="0" algn="l"/>
              </a:tabLst>
            </a:pPr>
            <a:r>
              <a:rPr lang="de-DE" sz="3600" b="0" u="none" strike="noStrike">
                <a:solidFill>
                  <a:srgbClr val="000000"/>
                </a:solidFill>
                <a:effectLst/>
                <a:uFillTx/>
                <a:latin typeface="Segoe Print"/>
                <a:ea typeface="Microsoft YaHei"/>
              </a:rPr>
              <a:t>MUED-Rundbrief</a:t>
            </a:r>
            <a:endParaRPr lang="de-DE" sz="3600" b="0" u="none" strike="noStrike">
              <a:solidFill>
                <a:schemeClr val="dk1"/>
              </a:solidFill>
              <a:effectLst/>
              <a:uFillTx/>
              <a:latin typeface="Arial"/>
            </a:endParaRPr>
          </a:p>
        </p:txBody>
      </p:sp>
      <p:sp>
        <p:nvSpPr>
          <p:cNvPr id="108" name="PlaceHolder 2"/>
          <p:cNvSpPr>
            <a:spLocks noGrp="1"/>
          </p:cNvSpPr>
          <p:nvPr>
            <p:ph/>
          </p:nvPr>
        </p:nvSpPr>
        <p:spPr>
          <a:xfrm>
            <a:off x="503640" y="1326240"/>
            <a:ext cx="8496000" cy="653400"/>
          </a:xfrm>
          <a:prstGeom prst="rect">
            <a:avLst/>
          </a:prstGeom>
          <a:noFill/>
          <a:ln w="0">
            <a:noFill/>
          </a:ln>
        </p:spPr>
        <p:txBody>
          <a:bodyPr lIns="90000" tIns="45000" rIns="90000" bIns="45000" anchor="t">
            <a:normAutofit/>
          </a:bodyPr>
          <a:lstStyle/>
          <a:p>
            <a:pPr indent="0" defTabSz="914400">
              <a:lnSpc>
                <a:spcPct val="100000"/>
              </a:lnSpc>
              <a:buNone/>
              <a:tabLst>
                <a:tab pos="0" algn="l"/>
              </a:tabLst>
            </a:pPr>
            <a:r>
              <a:rPr lang="de-DE" sz="1600" b="1" u="none" strike="noStrike">
                <a:solidFill>
                  <a:srgbClr val="000000"/>
                </a:solidFill>
                <a:effectLst/>
                <a:uFillTx/>
                <a:latin typeface="Arial"/>
                <a:ea typeface="Microsoft YaHei"/>
              </a:rPr>
              <a:t>MUED e.V. gibt viermal im Jahr einen Rundbrief heraus, ...</a:t>
            </a: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p:txBody>
      </p:sp>
      <p:sp>
        <p:nvSpPr>
          <p:cNvPr id="109" name="Textfeld 79"/>
          <p:cNvSpPr/>
          <p:nvPr/>
        </p:nvSpPr>
        <p:spPr>
          <a:xfrm>
            <a:off x="540000" y="2160000"/>
            <a:ext cx="4859640" cy="1814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buClr>
                <a:srgbClr val="000000"/>
              </a:buClr>
              <a:buFont typeface="Wingdings" charset="2"/>
              <a:buChar char=""/>
              <a:tabLst>
                <a:tab pos="0" algn="l"/>
              </a:tabLst>
            </a:pPr>
            <a:r>
              <a:rPr lang="de-DE" sz="1600" b="0" u="none" strike="noStrike" dirty="0">
                <a:solidFill>
                  <a:srgbClr val="000000"/>
                </a:solidFill>
                <a:effectLst/>
                <a:uFillTx/>
                <a:latin typeface="Arial"/>
                <a:ea typeface="Microsoft YaHei"/>
              </a:rPr>
              <a:t>… der die Mitglieder über aktuelle Themen oder die Jahrestagung informiert,</a:t>
            </a:r>
            <a:endParaRPr lang="de-DE" sz="1600" b="0" u="none" strike="noStrike" dirty="0">
              <a:solidFill>
                <a:srgbClr val="000000"/>
              </a:solidFill>
              <a:effectLst/>
              <a:uFillTx/>
              <a:latin typeface="Arial"/>
            </a:endParaRPr>
          </a:p>
          <a:p>
            <a:pPr defTabSz="914400">
              <a:lnSpc>
                <a:spcPct val="100000"/>
              </a:lnSpc>
              <a:tabLst>
                <a:tab pos="0" algn="l"/>
              </a:tabLst>
            </a:pPr>
            <a:endParaRPr lang="de-DE" sz="1600" b="0" u="none" strike="noStrike" dirty="0">
              <a:solidFill>
                <a:srgbClr val="000000"/>
              </a:solidFill>
              <a:effectLst/>
              <a:uFillTx/>
              <a:latin typeface="Arial"/>
            </a:endParaRPr>
          </a:p>
          <a:p>
            <a:pPr marL="285840" indent="-285840" defTabSz="914400">
              <a:lnSpc>
                <a:spcPct val="100000"/>
              </a:lnSpc>
              <a:buClr>
                <a:srgbClr val="000000"/>
              </a:buClr>
              <a:buFont typeface="Wingdings" charset="2"/>
              <a:buChar char=""/>
              <a:tabLst>
                <a:tab pos="0" algn="l"/>
              </a:tabLst>
            </a:pPr>
            <a:r>
              <a:rPr lang="de-DE" sz="1600" b="0" u="none" strike="noStrike" dirty="0">
                <a:solidFill>
                  <a:srgbClr val="000000"/>
                </a:solidFill>
                <a:effectLst/>
                <a:uFillTx/>
                <a:latin typeface="Arial"/>
                <a:ea typeface="Microsoft YaHei"/>
              </a:rPr>
              <a:t>… er kann auch von Nicht-Mitgliedern gelesen werden, weil er auf der Homepage frei verfügbar ist,</a:t>
            </a:r>
            <a:endParaRPr lang="de-DE" sz="1600" b="0" u="none" strike="noStrike" dirty="0">
              <a:solidFill>
                <a:srgbClr val="000000"/>
              </a:solidFill>
              <a:effectLst/>
              <a:uFillTx/>
              <a:latin typeface="Arial"/>
            </a:endParaRPr>
          </a:p>
          <a:p>
            <a:pPr defTabSz="914400">
              <a:lnSpc>
                <a:spcPct val="100000"/>
              </a:lnSpc>
              <a:tabLst>
                <a:tab pos="0" algn="l"/>
              </a:tabLst>
            </a:pPr>
            <a:endParaRPr lang="de-DE" sz="1600" b="0" u="none" strike="noStrike" dirty="0">
              <a:solidFill>
                <a:srgbClr val="000000"/>
              </a:solidFill>
              <a:effectLst/>
              <a:uFillTx/>
              <a:latin typeface="Arial"/>
            </a:endParaRPr>
          </a:p>
        </p:txBody>
      </p:sp>
      <p:pic>
        <p:nvPicPr>
          <p:cNvPr id="110" name="Grafik 80"/>
          <p:cNvPicPr/>
          <p:nvPr/>
        </p:nvPicPr>
        <p:blipFill>
          <a:blip r:embed="rId2"/>
          <a:stretch/>
        </p:blipFill>
        <p:spPr>
          <a:xfrm>
            <a:off x="7323840" y="1432800"/>
            <a:ext cx="2573640" cy="3599640"/>
          </a:xfrm>
          <a:prstGeom prst="rect">
            <a:avLst/>
          </a:prstGeom>
          <a:noFill/>
          <a:ln w="0">
            <a:noFill/>
          </a:ln>
          <a:effectLst>
            <a:outerShdw dist="101823" dir="2700000" rotWithShape="0">
              <a:srgbClr val="B2B2B2"/>
            </a:outerShdw>
          </a:effectLst>
        </p:spPr>
      </p:pic>
      <p:sp>
        <p:nvSpPr>
          <p:cNvPr id="111" name="Textfeld 81"/>
          <p:cNvSpPr/>
          <p:nvPr/>
        </p:nvSpPr>
        <p:spPr>
          <a:xfrm>
            <a:off x="7380000" y="5130000"/>
            <a:ext cx="2519640" cy="26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200" b="0" u="none" strike="noStrike">
                <a:solidFill>
                  <a:srgbClr val="000000"/>
                </a:solidFill>
                <a:effectLst/>
                <a:uFillTx/>
                <a:latin typeface="Arial"/>
                <a:ea typeface="DejaVu Sans"/>
              </a:rPr>
              <a:t>Thematischer Rundbrief aus 2025</a:t>
            </a:r>
            <a:endParaRPr lang="de-DE" sz="12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PlaceHolder 1"/>
          <p:cNvSpPr>
            <a:spLocks noGrp="1"/>
          </p:cNvSpPr>
          <p:nvPr>
            <p:ph type="title"/>
          </p:nvPr>
        </p:nvSpPr>
        <p:spPr>
          <a:xfrm>
            <a:off x="1259640" y="225720"/>
            <a:ext cx="7018200" cy="945000"/>
          </a:xfrm>
          <a:prstGeom prst="rect">
            <a:avLst/>
          </a:prstGeom>
          <a:noFill/>
          <a:ln w="0">
            <a:noFill/>
          </a:ln>
        </p:spPr>
        <p:txBody>
          <a:bodyPr lIns="0" tIns="0" rIns="0" bIns="0" anchor="ctr">
            <a:noAutofit/>
          </a:bodyPr>
          <a:lstStyle/>
          <a:p>
            <a:pPr indent="0" algn="ctr">
              <a:lnSpc>
                <a:spcPct val="100000"/>
              </a:lnSpc>
              <a:buNone/>
              <a:tabLst>
                <a:tab pos="0" algn="l"/>
              </a:tabLst>
            </a:pPr>
            <a:r>
              <a:rPr lang="de-DE" sz="3600" b="0" u="none" strike="noStrike">
                <a:solidFill>
                  <a:srgbClr val="000000"/>
                </a:solidFill>
                <a:effectLst/>
                <a:uFillTx/>
                <a:latin typeface="Segoe Print"/>
                <a:ea typeface="Microsoft YaHei"/>
              </a:rPr>
              <a:t>MUED-Rundbrief</a:t>
            </a:r>
            <a:endParaRPr lang="de-DE" sz="3600" b="0" u="none" strike="noStrike">
              <a:solidFill>
                <a:schemeClr val="dk1"/>
              </a:solidFill>
              <a:effectLst/>
              <a:uFillTx/>
              <a:latin typeface="Arial"/>
            </a:endParaRPr>
          </a:p>
        </p:txBody>
      </p:sp>
      <p:sp>
        <p:nvSpPr>
          <p:cNvPr id="113" name="PlaceHolder 2"/>
          <p:cNvSpPr>
            <a:spLocks noGrp="1"/>
          </p:cNvSpPr>
          <p:nvPr>
            <p:ph/>
          </p:nvPr>
        </p:nvSpPr>
        <p:spPr>
          <a:xfrm>
            <a:off x="503640" y="1326240"/>
            <a:ext cx="8496000" cy="653400"/>
          </a:xfrm>
          <a:prstGeom prst="rect">
            <a:avLst/>
          </a:prstGeom>
          <a:noFill/>
          <a:ln w="0">
            <a:noFill/>
          </a:ln>
        </p:spPr>
        <p:txBody>
          <a:bodyPr lIns="90000" tIns="45000" rIns="90000" bIns="45000" anchor="t">
            <a:normAutofit/>
          </a:bodyPr>
          <a:lstStyle/>
          <a:p>
            <a:pPr indent="0" defTabSz="914400">
              <a:lnSpc>
                <a:spcPct val="100000"/>
              </a:lnSpc>
              <a:buNone/>
              <a:tabLst>
                <a:tab pos="0" algn="l"/>
              </a:tabLst>
            </a:pPr>
            <a:r>
              <a:rPr lang="de-DE" sz="1600" b="1" u="none" strike="noStrike">
                <a:solidFill>
                  <a:srgbClr val="000000"/>
                </a:solidFill>
                <a:effectLst/>
                <a:uFillTx/>
                <a:latin typeface="Arial"/>
                <a:ea typeface="Microsoft YaHei"/>
              </a:rPr>
              <a:t>MUED e.V. gibt viermal im Jahr einen Rundbrief heraus, ...</a:t>
            </a: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p:txBody>
      </p:sp>
      <p:sp>
        <p:nvSpPr>
          <p:cNvPr id="114" name="Textfeld 79"/>
          <p:cNvSpPr/>
          <p:nvPr/>
        </p:nvSpPr>
        <p:spPr>
          <a:xfrm>
            <a:off x="540000" y="2160000"/>
            <a:ext cx="4859640" cy="1814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buClr>
                <a:srgbClr val="000000"/>
              </a:buClr>
              <a:buFont typeface="Wingdings" charset="2"/>
              <a:buChar char=""/>
              <a:tabLst>
                <a:tab pos="0" algn="l"/>
              </a:tabLst>
            </a:pPr>
            <a:r>
              <a:rPr lang="de-DE" sz="1600" b="0" u="none" strike="noStrike">
                <a:solidFill>
                  <a:srgbClr val="000000"/>
                </a:solidFill>
                <a:effectLst/>
                <a:uFillTx/>
                <a:latin typeface="Arial"/>
                <a:ea typeface="Microsoft YaHei"/>
              </a:rPr>
              <a:t>… der die Mitglieder über aktuelle Themen oder die Jahrestagung informiert,</a:t>
            </a:r>
            <a:endParaRPr lang="de-DE" sz="1600" b="0" u="none" strike="noStrike">
              <a:solidFill>
                <a:srgbClr val="000000"/>
              </a:solidFill>
              <a:effectLst/>
              <a:uFillTx/>
              <a:latin typeface="Arial"/>
            </a:endParaRPr>
          </a:p>
          <a:p>
            <a:pPr defTabSz="914400">
              <a:lnSpc>
                <a:spcPct val="100000"/>
              </a:lnSpc>
              <a:tabLst>
                <a:tab pos="0" algn="l"/>
              </a:tabLst>
            </a:pPr>
            <a:endParaRPr lang="de-DE" sz="1600" b="0" u="none" strike="noStrike">
              <a:solidFill>
                <a:srgbClr val="000000"/>
              </a:solidFill>
              <a:effectLst/>
              <a:uFillTx/>
              <a:latin typeface="Arial"/>
            </a:endParaRPr>
          </a:p>
          <a:p>
            <a:pPr marL="285840" indent="-285840" defTabSz="914400">
              <a:lnSpc>
                <a:spcPct val="100000"/>
              </a:lnSpc>
              <a:buClr>
                <a:srgbClr val="000000"/>
              </a:buClr>
              <a:buFont typeface="Wingdings" charset="2"/>
              <a:buChar char=""/>
              <a:tabLst>
                <a:tab pos="0" algn="l"/>
              </a:tabLst>
            </a:pPr>
            <a:r>
              <a:rPr lang="de-DE" sz="1600" b="0" u="none" strike="noStrike">
                <a:solidFill>
                  <a:srgbClr val="000000"/>
                </a:solidFill>
                <a:effectLst/>
                <a:uFillTx/>
                <a:latin typeface="Arial"/>
                <a:ea typeface="Microsoft YaHei"/>
              </a:rPr>
              <a:t>… er kann auch von Nicht-Mitgliedern gelesen werden, weil er auf der Homepage frei verfügbar ist,</a:t>
            </a:r>
            <a:endParaRPr lang="de-DE" sz="1600" b="0" u="none" strike="noStrike">
              <a:solidFill>
                <a:srgbClr val="000000"/>
              </a:solidFill>
              <a:effectLst/>
              <a:uFillTx/>
              <a:latin typeface="Arial"/>
            </a:endParaRPr>
          </a:p>
          <a:p>
            <a:pPr defTabSz="914400">
              <a:lnSpc>
                <a:spcPct val="100000"/>
              </a:lnSpc>
              <a:tabLst>
                <a:tab pos="0" algn="l"/>
              </a:tabLst>
            </a:pPr>
            <a:endParaRPr lang="de-DE" sz="1600" b="0" u="none" strike="noStrike">
              <a:solidFill>
                <a:srgbClr val="000000"/>
              </a:solidFill>
              <a:effectLst/>
              <a:uFillTx/>
              <a:latin typeface="Arial"/>
            </a:endParaRPr>
          </a:p>
        </p:txBody>
      </p:sp>
      <p:pic>
        <p:nvPicPr>
          <p:cNvPr id="115" name="Grafik 80"/>
          <p:cNvPicPr/>
          <p:nvPr/>
        </p:nvPicPr>
        <p:blipFill>
          <a:blip r:embed="rId2"/>
          <a:stretch/>
        </p:blipFill>
        <p:spPr>
          <a:xfrm>
            <a:off x="7323840" y="1432800"/>
            <a:ext cx="2573640" cy="3599640"/>
          </a:xfrm>
          <a:prstGeom prst="rect">
            <a:avLst/>
          </a:prstGeom>
          <a:noFill/>
          <a:ln w="0">
            <a:noFill/>
          </a:ln>
          <a:effectLst>
            <a:outerShdw dist="101823" dir="2700000" rotWithShape="0">
              <a:srgbClr val="B2B2B2"/>
            </a:outerShdw>
          </a:effectLst>
        </p:spPr>
      </p:pic>
      <p:sp>
        <p:nvSpPr>
          <p:cNvPr id="116" name="Textfeld 81"/>
          <p:cNvSpPr/>
          <p:nvPr/>
        </p:nvSpPr>
        <p:spPr>
          <a:xfrm>
            <a:off x="7380000" y="5130000"/>
            <a:ext cx="2519640" cy="26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200" b="0" u="none" strike="noStrike">
                <a:solidFill>
                  <a:srgbClr val="000000"/>
                </a:solidFill>
                <a:effectLst/>
                <a:uFillTx/>
                <a:latin typeface="Arial"/>
                <a:ea typeface="DejaVu Sans"/>
              </a:rPr>
              <a:t>Thematischer Rundbrief aus 2025</a:t>
            </a:r>
            <a:endParaRPr lang="de-DE" sz="1200" b="0" u="none" strike="noStrike">
              <a:solidFill>
                <a:srgbClr val="000000"/>
              </a:solidFill>
              <a:effectLst/>
              <a:uFillTx/>
              <a:latin typeface="Arial"/>
            </a:endParaRPr>
          </a:p>
        </p:txBody>
      </p:sp>
      <p:sp>
        <p:nvSpPr>
          <p:cNvPr id="117" name="Rechteck 1"/>
          <p:cNvSpPr/>
          <p:nvPr/>
        </p:nvSpPr>
        <p:spPr>
          <a:xfrm>
            <a:off x="550440" y="4468680"/>
            <a:ext cx="658836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de-DE" sz="1600" b="0" u="none" strike="noStrike">
                <a:solidFill>
                  <a:srgbClr val="000000"/>
                </a:solidFill>
                <a:effectLst/>
                <a:uFillTx/>
                <a:latin typeface="Arial"/>
                <a:ea typeface="Microsoft YaHei"/>
              </a:rPr>
              <a:t>Der </a:t>
            </a:r>
            <a:r>
              <a:rPr lang="de-DE" sz="1600" b="1" u="none" strike="noStrike">
                <a:solidFill>
                  <a:srgbClr val="000000"/>
                </a:solidFill>
                <a:effectLst/>
                <a:uFillTx/>
                <a:latin typeface="Arial"/>
                <a:ea typeface="Microsoft YaHei"/>
              </a:rPr>
              <a:t>zweite Rundbrief 2026</a:t>
            </a:r>
            <a:r>
              <a:rPr lang="de-DE" sz="1600" b="0" u="none" strike="noStrike">
                <a:solidFill>
                  <a:srgbClr val="000000"/>
                </a:solidFill>
                <a:effectLst/>
                <a:uFillTx/>
                <a:latin typeface="Arial"/>
                <a:ea typeface="Microsoft YaHei"/>
              </a:rPr>
              <a:t> wird sich dem Thema „</a:t>
            </a:r>
            <a:r>
              <a:rPr lang="de-DE" sz="1600" b="1" u="none" strike="noStrike">
                <a:solidFill>
                  <a:srgbClr val="000000"/>
                </a:solidFill>
                <a:effectLst/>
                <a:uFillTx/>
                <a:latin typeface="Arial"/>
                <a:ea typeface="Microsoft YaHei"/>
              </a:rPr>
              <a:t>Bildung für nachhaltige Entwicklung</a:t>
            </a:r>
            <a:r>
              <a:rPr lang="de-DE" sz="1600" b="0" u="none" strike="noStrike">
                <a:solidFill>
                  <a:srgbClr val="000000"/>
                </a:solidFill>
                <a:effectLst/>
                <a:uFillTx/>
                <a:latin typeface="Arial"/>
                <a:ea typeface="Microsoft YaHei"/>
              </a:rPr>
              <a:t>“ widmen, Autor ist  Christoph Maitzen.</a:t>
            </a:r>
            <a:endParaRPr lang="de-DE" sz="16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PlaceHolder 1"/>
          <p:cNvSpPr>
            <a:spLocks noGrp="1"/>
          </p:cNvSpPr>
          <p:nvPr>
            <p:ph type="title"/>
          </p:nvPr>
        </p:nvSpPr>
        <p:spPr>
          <a:xfrm>
            <a:off x="1259640" y="225720"/>
            <a:ext cx="7018200" cy="945000"/>
          </a:xfrm>
          <a:prstGeom prst="rect">
            <a:avLst/>
          </a:prstGeom>
          <a:noFill/>
          <a:ln w="0">
            <a:noFill/>
          </a:ln>
        </p:spPr>
        <p:txBody>
          <a:bodyPr lIns="0" tIns="0" rIns="0" bIns="0" anchor="ctr">
            <a:noAutofit/>
          </a:bodyPr>
          <a:lstStyle/>
          <a:p>
            <a:pPr indent="0" algn="ctr">
              <a:lnSpc>
                <a:spcPct val="100000"/>
              </a:lnSpc>
              <a:buNone/>
              <a:tabLst>
                <a:tab pos="0" algn="l"/>
              </a:tabLst>
            </a:pPr>
            <a:r>
              <a:rPr lang="de-DE" sz="3600" b="0" u="none" strike="noStrike">
                <a:solidFill>
                  <a:srgbClr val="000000"/>
                </a:solidFill>
                <a:effectLst/>
                <a:uFillTx/>
                <a:latin typeface="Segoe Print"/>
                <a:ea typeface="Microsoft YaHei"/>
              </a:rPr>
              <a:t>Workshop bei Tagungen</a:t>
            </a:r>
            <a:endParaRPr lang="de-DE" sz="3600" b="0" u="none" strike="noStrike">
              <a:solidFill>
                <a:schemeClr val="dk1"/>
              </a:solidFill>
              <a:effectLst/>
              <a:uFillTx/>
              <a:latin typeface="Arial"/>
            </a:endParaRPr>
          </a:p>
        </p:txBody>
      </p:sp>
      <p:sp>
        <p:nvSpPr>
          <p:cNvPr id="119" name="PlaceHolder 2"/>
          <p:cNvSpPr>
            <a:spLocks noGrp="1"/>
          </p:cNvSpPr>
          <p:nvPr>
            <p:ph/>
          </p:nvPr>
        </p:nvSpPr>
        <p:spPr>
          <a:xfrm>
            <a:off x="503640" y="1326240"/>
            <a:ext cx="8496000" cy="653400"/>
          </a:xfrm>
          <a:prstGeom prst="rect">
            <a:avLst/>
          </a:prstGeom>
          <a:noFill/>
          <a:ln w="0">
            <a:noFill/>
          </a:ln>
        </p:spPr>
        <p:txBody>
          <a:bodyPr lIns="90000" tIns="45000" rIns="90000" bIns="45000" anchor="t">
            <a:normAutofit/>
          </a:bodyPr>
          <a:lstStyle/>
          <a:p>
            <a:pPr indent="0" defTabSz="914400">
              <a:lnSpc>
                <a:spcPct val="100000"/>
              </a:lnSpc>
              <a:buNone/>
              <a:tabLst>
                <a:tab pos="0" algn="l"/>
              </a:tabLst>
            </a:pPr>
            <a:r>
              <a:rPr lang="de-DE" sz="2400" b="1" u="none" strike="noStrike">
                <a:solidFill>
                  <a:srgbClr val="000000"/>
                </a:solidFill>
                <a:effectLst/>
                <a:uFillTx/>
                <a:latin typeface="Arial"/>
                <a:ea typeface="Microsoft YaHei"/>
              </a:rPr>
              <a:t>Mathe für alle (Uni Dortmund 6.9.2025)</a:t>
            </a:r>
            <a:endParaRPr lang="de-DE" sz="24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p:txBody>
      </p:sp>
      <p:sp>
        <p:nvSpPr>
          <p:cNvPr id="120" name="Textfeld 90"/>
          <p:cNvSpPr/>
          <p:nvPr/>
        </p:nvSpPr>
        <p:spPr>
          <a:xfrm>
            <a:off x="540000" y="1879920"/>
            <a:ext cx="7199640" cy="3619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Bef>
                <a:spcPts val="1191"/>
              </a:spcBef>
              <a:spcAft>
                <a:spcPts val="992"/>
              </a:spcAft>
              <a:tabLst>
                <a:tab pos="0" algn="l"/>
              </a:tabLst>
            </a:pPr>
            <a:r>
              <a:rPr lang="de-DE" sz="1600" b="1" u="none" strike="noStrike">
                <a:solidFill>
                  <a:srgbClr val="000000"/>
                </a:solidFill>
                <a:effectLst/>
                <a:uFillTx/>
                <a:latin typeface="Arial"/>
                <a:ea typeface="Microsoft YaHei"/>
              </a:rPr>
              <a:t>Workshop: Klimakrise und Bevölkerungsentwicklung – </a:t>
            </a:r>
            <a:endParaRPr lang="de-DE" sz="1600" b="0" u="none" strike="noStrike">
              <a:solidFill>
                <a:srgbClr val="000000"/>
              </a:solidFill>
              <a:effectLst/>
              <a:uFillTx/>
              <a:latin typeface="Arial"/>
            </a:endParaRPr>
          </a:p>
          <a:p>
            <a:pPr defTabSz="914400">
              <a:lnSpc>
                <a:spcPct val="100000"/>
              </a:lnSpc>
              <a:spcBef>
                <a:spcPts val="1191"/>
              </a:spcBef>
              <a:spcAft>
                <a:spcPts val="992"/>
              </a:spcAft>
              <a:tabLst>
                <a:tab pos="0" algn="l"/>
              </a:tabLst>
            </a:pPr>
            <a:r>
              <a:rPr lang="de-DE" sz="1600" b="0" u="none" strike="noStrike">
                <a:solidFill>
                  <a:srgbClr val="000000"/>
                </a:solidFill>
                <a:effectLst/>
                <a:uFillTx/>
                <a:latin typeface="Arial"/>
                <a:ea typeface="Microsoft YaHei"/>
              </a:rPr>
              <a:t>eine BNE-Aufgabe (nicht nur) für den Mathematikunterricht</a:t>
            </a:r>
            <a:endParaRPr lang="de-DE" sz="1600" b="0" u="none" strike="noStrike">
              <a:solidFill>
                <a:srgbClr val="000000"/>
              </a:solidFill>
              <a:effectLst/>
              <a:uFillTx/>
              <a:latin typeface="Arial"/>
            </a:endParaRPr>
          </a:p>
          <a:p>
            <a:pPr defTabSz="914400">
              <a:lnSpc>
                <a:spcPct val="100000"/>
              </a:lnSpc>
              <a:spcBef>
                <a:spcPts val="1191"/>
              </a:spcBef>
              <a:spcAft>
                <a:spcPts val="992"/>
              </a:spcAft>
              <a:tabLst>
                <a:tab pos="0" algn="l"/>
              </a:tabLst>
            </a:pPr>
            <a:r>
              <a:rPr lang="de-DE" sz="1200" b="0" u="none" strike="noStrike">
                <a:solidFill>
                  <a:srgbClr val="000000"/>
                </a:solidFill>
                <a:effectLst/>
                <a:uFillTx/>
                <a:latin typeface="Arial"/>
                <a:ea typeface="Microsoft YaHei"/>
              </a:rPr>
              <a:t>Vor allem in den sozialen Medien tauchen immer wieder Posts auf, die die Bemühungen zur CO2-Minderung für überflüssig halten, weil deren Verfasser*innen das Weltbevölkerungswachstum für die entscheidende Größe halten. Das klingt auch logisch, denn mehr Menschen wollen essen, brauchen Energie etc. und sorgen damit auch für einen höheren Ausstoß von Klimagasen. </a:t>
            </a:r>
            <a:endParaRPr lang="de-DE" sz="1200" b="0" u="none" strike="noStrike">
              <a:solidFill>
                <a:srgbClr val="000000"/>
              </a:solidFill>
              <a:effectLst/>
              <a:uFillTx/>
              <a:latin typeface="Arial"/>
            </a:endParaRPr>
          </a:p>
          <a:p>
            <a:pPr defTabSz="914400">
              <a:lnSpc>
                <a:spcPct val="100000"/>
              </a:lnSpc>
              <a:spcBef>
                <a:spcPts val="1191"/>
              </a:spcBef>
              <a:spcAft>
                <a:spcPts val="992"/>
              </a:spcAft>
              <a:tabLst>
                <a:tab pos="0" algn="l"/>
              </a:tabLst>
            </a:pPr>
            <a:r>
              <a:rPr lang="de-DE" sz="1200" b="0" u="none" strike="noStrike">
                <a:solidFill>
                  <a:srgbClr val="000000"/>
                </a:solidFill>
                <a:effectLst/>
                <a:uFillTx/>
                <a:latin typeface="Arial"/>
                <a:ea typeface="Microsoft YaHei"/>
              </a:rPr>
              <a:t>In diesem Workshop sollen die Teilnehmenden eine Unterrichtsidee zur Bildung für Nachhaltige Entwicklung (BNE) etwa ab Jahrgangsstufe 8 nachvollziehen, die die obige These datenbasiert unter die Lupe nimmt. Mit Würfeln und Scheiben werden die CO2-Emissionen und die Bevölkerungszahlen dargestellt - differenziert nach den 7 Regionen, wie sie die Weltbank definiert. So gelangen Lernenden mit Hand und Verstand zu neuen Perspektiven und damit neuen Erkenntnissen.  </a:t>
            </a:r>
            <a:endParaRPr lang="de-DE" sz="1200" b="0" u="none" strike="noStrike">
              <a:solidFill>
                <a:srgbClr val="000000"/>
              </a:solidFill>
              <a:effectLst/>
              <a:uFillTx/>
              <a:latin typeface="Arial"/>
            </a:endParaRPr>
          </a:p>
          <a:p>
            <a:pPr defTabSz="914400">
              <a:lnSpc>
                <a:spcPct val="100000"/>
              </a:lnSpc>
              <a:spcBef>
                <a:spcPts val="1191"/>
              </a:spcBef>
              <a:spcAft>
                <a:spcPts val="992"/>
              </a:spcAft>
              <a:tabLst>
                <a:tab pos="0" algn="l"/>
              </a:tabLst>
            </a:pPr>
            <a:endParaRPr lang="de-DE" sz="1600" b="0" u="none" strike="noStrike">
              <a:solidFill>
                <a:srgbClr val="000000"/>
              </a:solidFill>
              <a:effectLst/>
              <a:uFillTx/>
              <a:latin typeface="Arial"/>
            </a:endParaRPr>
          </a:p>
        </p:txBody>
      </p:sp>
      <p:pic>
        <p:nvPicPr>
          <p:cNvPr id="121" name="Grafik 91"/>
          <p:cNvPicPr/>
          <p:nvPr/>
        </p:nvPicPr>
        <p:blipFill>
          <a:blip r:embed="rId2"/>
          <a:stretch/>
        </p:blipFill>
        <p:spPr>
          <a:xfrm>
            <a:off x="7920000" y="2239920"/>
            <a:ext cx="1518840" cy="1899720"/>
          </a:xfrm>
          <a:prstGeom prst="rect">
            <a:avLst/>
          </a:prstGeom>
          <a:noFill/>
          <a:ln w="0">
            <a:noFill/>
          </a:ln>
          <a:effectLst>
            <a:outerShdw dist="101823" dir="2700000" rotWithShape="0">
              <a:srgbClr val="B2B2B2"/>
            </a:outerShdw>
          </a:effectLst>
        </p:spPr>
      </p:pic>
      <p:pic>
        <p:nvPicPr>
          <p:cNvPr id="122" name="Grafik 92"/>
          <p:cNvPicPr/>
          <p:nvPr/>
        </p:nvPicPr>
        <p:blipFill>
          <a:blip r:embed="rId3"/>
          <a:stretch/>
        </p:blipFill>
        <p:spPr>
          <a:xfrm>
            <a:off x="6882480" y="1260000"/>
            <a:ext cx="2837160" cy="57672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PlaceHolder 1"/>
          <p:cNvSpPr>
            <a:spLocks noGrp="1"/>
          </p:cNvSpPr>
          <p:nvPr>
            <p:ph type="title"/>
          </p:nvPr>
        </p:nvSpPr>
        <p:spPr>
          <a:xfrm>
            <a:off x="1261800" y="-225000"/>
            <a:ext cx="7018200" cy="945000"/>
          </a:xfrm>
          <a:prstGeom prst="rect">
            <a:avLst/>
          </a:prstGeom>
          <a:noFill/>
          <a:ln w="0">
            <a:noFill/>
          </a:ln>
        </p:spPr>
        <p:txBody>
          <a:bodyPr lIns="0" tIns="0" rIns="0" bIns="0" anchor="ctr">
            <a:noAutofit/>
          </a:bodyPr>
          <a:lstStyle/>
          <a:p>
            <a:pPr indent="0" algn="ctr">
              <a:lnSpc>
                <a:spcPct val="100000"/>
              </a:lnSpc>
              <a:buNone/>
              <a:tabLst>
                <a:tab pos="0" algn="l"/>
              </a:tabLst>
            </a:pPr>
            <a:r>
              <a:rPr lang="de-DE" sz="3600" b="0" u="none" strike="noStrike">
                <a:solidFill>
                  <a:srgbClr val="000000"/>
                </a:solidFill>
                <a:effectLst/>
                <a:uFillTx/>
                <a:latin typeface="Segoe Print"/>
                <a:ea typeface="Microsoft YaHei"/>
              </a:rPr>
              <a:t>Workshop bei Tagungen</a:t>
            </a:r>
            <a:endParaRPr lang="de-DE" sz="3600" b="0" u="none" strike="noStrike">
              <a:solidFill>
                <a:schemeClr val="dk1"/>
              </a:solidFill>
              <a:effectLst/>
              <a:uFillTx/>
              <a:latin typeface="Arial"/>
            </a:endParaRPr>
          </a:p>
        </p:txBody>
      </p:sp>
      <p:sp>
        <p:nvSpPr>
          <p:cNvPr id="124" name="PlaceHolder 2"/>
          <p:cNvSpPr>
            <a:spLocks noGrp="1"/>
          </p:cNvSpPr>
          <p:nvPr>
            <p:ph/>
          </p:nvPr>
        </p:nvSpPr>
        <p:spPr>
          <a:xfrm>
            <a:off x="503640" y="1326240"/>
            <a:ext cx="8496000" cy="653400"/>
          </a:xfrm>
          <a:prstGeom prst="rect">
            <a:avLst/>
          </a:prstGeom>
          <a:noFill/>
          <a:ln w="0">
            <a:noFill/>
          </a:ln>
        </p:spPr>
        <p:txBody>
          <a:bodyPr lIns="90000" tIns="45000" rIns="90000" bIns="45000" anchor="t">
            <a:normAutofit/>
          </a:bodyPr>
          <a:lstStyle/>
          <a:p>
            <a:pPr indent="0" defTabSz="914400">
              <a:lnSpc>
                <a:spcPct val="100000"/>
              </a:lnSpc>
              <a:buNone/>
              <a:tabLst>
                <a:tab pos="0" algn="l"/>
              </a:tabLst>
            </a:pPr>
            <a:r>
              <a:rPr lang="de-DE" sz="2400" b="1" u="none" strike="noStrike">
                <a:solidFill>
                  <a:srgbClr val="000000"/>
                </a:solidFill>
                <a:effectLst/>
                <a:uFillTx/>
                <a:latin typeface="Arial"/>
                <a:ea typeface="Microsoft YaHei"/>
              </a:rPr>
              <a:t>MNU Bremerhaven (</a:t>
            </a:r>
            <a:r>
              <a:rPr lang="de-DE" sz="1600" b="1" u="none" strike="noStrike">
                <a:solidFill>
                  <a:srgbClr val="000000"/>
                </a:solidFill>
                <a:effectLst/>
                <a:uFillTx/>
                <a:latin typeface="Arial"/>
                <a:ea typeface="Microsoft YaHei"/>
              </a:rPr>
              <a:t>10. – 11.11. 2025</a:t>
            </a:r>
            <a:r>
              <a:rPr lang="de-DE" sz="2400" b="1" u="none" strike="noStrike">
                <a:solidFill>
                  <a:srgbClr val="000000"/>
                </a:solidFill>
                <a:effectLst/>
                <a:uFillTx/>
                <a:latin typeface="Arial"/>
                <a:ea typeface="Microsoft YaHei"/>
              </a:rPr>
              <a:t>)</a:t>
            </a:r>
            <a:endParaRPr lang="de-DE" sz="24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p:txBody>
      </p:sp>
      <p:sp>
        <p:nvSpPr>
          <p:cNvPr id="125" name="Textfeld 95"/>
          <p:cNvSpPr/>
          <p:nvPr/>
        </p:nvSpPr>
        <p:spPr>
          <a:xfrm>
            <a:off x="720000" y="4975200"/>
            <a:ext cx="3959640" cy="489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Bef>
                <a:spcPts val="1191"/>
              </a:spcBef>
              <a:spcAft>
                <a:spcPts val="992"/>
              </a:spcAft>
              <a:tabLst>
                <a:tab pos="0" algn="l"/>
              </a:tabLst>
            </a:pPr>
            <a:r>
              <a:rPr lang="de-DE" sz="1400" b="0" u="none" strike="noStrike">
                <a:solidFill>
                  <a:srgbClr val="000000"/>
                </a:solidFill>
                <a:effectLst/>
                <a:uFillTx/>
                <a:latin typeface="Arial"/>
                <a:ea typeface="Microsoft YaHei"/>
              </a:rPr>
              <a:t>Drei Workshops am Montag ….</a:t>
            </a:r>
            <a:r>
              <a:rPr sz="1400"/>
              <a:t/>
            </a:r>
            <a:br>
              <a:rPr sz="1400"/>
            </a:br>
            <a:endParaRPr lang="de-DE" sz="1400" b="0" u="none" strike="noStrike">
              <a:solidFill>
                <a:srgbClr val="000000"/>
              </a:solidFill>
              <a:effectLst/>
              <a:uFillTx/>
              <a:latin typeface="Arial"/>
            </a:endParaRPr>
          </a:p>
        </p:txBody>
      </p:sp>
      <p:pic>
        <p:nvPicPr>
          <p:cNvPr id="126" name="Grafik 96"/>
          <p:cNvPicPr/>
          <p:nvPr/>
        </p:nvPicPr>
        <p:blipFill>
          <a:blip r:embed="rId2"/>
          <a:stretch/>
        </p:blipFill>
        <p:spPr>
          <a:xfrm>
            <a:off x="720000" y="1800000"/>
            <a:ext cx="3959640" cy="2952720"/>
          </a:xfrm>
          <a:prstGeom prst="rect">
            <a:avLst/>
          </a:prstGeom>
          <a:noFill/>
          <a:ln w="0">
            <a:noFill/>
          </a:ln>
          <a:effectLst>
            <a:outerShdw dist="101823" dir="2700000" rotWithShape="0">
              <a:srgbClr val="B2B2B2"/>
            </a:outerShdw>
          </a:effectLst>
        </p:spPr>
      </p:pic>
      <p:sp>
        <p:nvSpPr>
          <p:cNvPr id="127" name="Textfeld 97"/>
          <p:cNvSpPr/>
          <p:nvPr/>
        </p:nvSpPr>
        <p:spPr>
          <a:xfrm>
            <a:off x="4824360" y="4975200"/>
            <a:ext cx="3959640" cy="35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Bef>
                <a:spcPts val="1191"/>
              </a:spcBef>
              <a:spcAft>
                <a:spcPts val="992"/>
              </a:spcAft>
              <a:tabLst>
                <a:tab pos="0" algn="l"/>
              </a:tabLst>
            </a:pPr>
            <a:r>
              <a:rPr lang="de-DE" sz="1400" b="0" u="none" strike="noStrike">
                <a:solidFill>
                  <a:srgbClr val="000000"/>
                </a:solidFill>
                <a:effectLst/>
                <a:uFillTx/>
                <a:latin typeface="Arial"/>
                <a:ea typeface="Microsoft YaHei"/>
              </a:rPr>
              <a:t> …. und ein weiterer am Dienstag</a:t>
            </a:r>
            <a:endParaRPr lang="de-DE" sz="1400" b="0" u="none" strike="noStrike">
              <a:solidFill>
                <a:srgbClr val="000000"/>
              </a:solidFill>
              <a:effectLst/>
              <a:uFillTx/>
              <a:latin typeface="Arial"/>
            </a:endParaRPr>
          </a:p>
        </p:txBody>
      </p:sp>
      <p:pic>
        <p:nvPicPr>
          <p:cNvPr id="128" name="Grafik 98"/>
          <p:cNvPicPr/>
          <p:nvPr/>
        </p:nvPicPr>
        <p:blipFill>
          <a:blip r:embed="rId3"/>
          <a:srcRect l="20615" r="22678" b="12142"/>
          <a:stretch/>
        </p:blipFill>
        <p:spPr>
          <a:xfrm>
            <a:off x="8280000" y="3495960"/>
            <a:ext cx="1439640" cy="1543680"/>
          </a:xfrm>
          <a:prstGeom prst="rect">
            <a:avLst/>
          </a:prstGeom>
          <a:noFill/>
          <a:ln w="0">
            <a:noFill/>
          </a:ln>
          <a:effectLst>
            <a:outerShdw dist="101823" dir="2700000" rotWithShape="0">
              <a:srgbClr val="B2B2B2"/>
            </a:outerShdw>
          </a:effectLst>
        </p:spPr>
      </p:pic>
      <p:sp>
        <p:nvSpPr>
          <p:cNvPr id="129" name="Textfeld 99"/>
          <p:cNvSpPr/>
          <p:nvPr/>
        </p:nvSpPr>
        <p:spPr>
          <a:xfrm>
            <a:off x="4824360" y="1724400"/>
            <a:ext cx="3419640" cy="3542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16000" indent="-216000" defTabSz="914400">
              <a:lnSpc>
                <a:spcPct val="100000"/>
              </a:lnSpc>
              <a:spcBef>
                <a:spcPts val="1191"/>
              </a:spcBef>
              <a:spcAft>
                <a:spcPts val="992"/>
              </a:spcAft>
              <a:buClr>
                <a:srgbClr val="000000"/>
              </a:buClr>
              <a:buSzPct val="45000"/>
              <a:buFont typeface="Wingdings" charset="2"/>
              <a:buChar char=""/>
            </a:pPr>
            <a:r>
              <a:rPr lang="de-DE" sz="1100" b="1" u="none" strike="noStrike">
                <a:solidFill>
                  <a:srgbClr val="000000"/>
                </a:solidFill>
                <a:effectLst/>
                <a:uFillTx/>
                <a:latin typeface="Arial"/>
                <a:ea typeface="DejaVu Sans"/>
              </a:rPr>
              <a:t>Dr. Madlen Kimritz</a:t>
            </a:r>
            <a:r>
              <a:rPr lang="de-DE" sz="1100" b="0" u="none" strike="noStrike">
                <a:solidFill>
                  <a:srgbClr val="000000"/>
                </a:solidFill>
                <a:effectLst/>
                <a:uFillTx/>
                <a:latin typeface="Arial"/>
                <a:ea typeface="DejaVu Sans"/>
              </a:rPr>
              <a:t>: Mathe und Nachhaltigkeit - Materialien und Impulse für alle Jahrgänge (MUED)</a:t>
            </a:r>
            <a:endParaRPr lang="de-DE" sz="1100" b="0" u="none" strike="noStrike">
              <a:solidFill>
                <a:srgbClr val="000000"/>
              </a:solidFill>
              <a:effectLst/>
              <a:uFillTx/>
              <a:latin typeface="Arial"/>
            </a:endParaRPr>
          </a:p>
          <a:p>
            <a:pPr marL="216000" indent="-216000" defTabSz="914400">
              <a:lnSpc>
                <a:spcPct val="100000"/>
              </a:lnSpc>
              <a:spcBef>
                <a:spcPts val="1191"/>
              </a:spcBef>
              <a:spcAft>
                <a:spcPts val="992"/>
              </a:spcAft>
              <a:buClr>
                <a:srgbClr val="000000"/>
              </a:buClr>
              <a:buSzPct val="45000"/>
              <a:buFont typeface="Wingdings" charset="2"/>
              <a:buChar char=""/>
            </a:pPr>
            <a:r>
              <a:rPr lang="de-DE" sz="1100" b="1" u="none" strike="noStrike">
                <a:solidFill>
                  <a:srgbClr val="000000"/>
                </a:solidFill>
                <a:effectLst/>
                <a:uFillTx/>
                <a:latin typeface="Arial"/>
                <a:ea typeface="DejaVu Sans"/>
              </a:rPr>
              <a:t>Christoph Maitzen</a:t>
            </a:r>
            <a:r>
              <a:rPr lang="de-DE" sz="1100" b="0" u="none" strike="noStrike">
                <a:solidFill>
                  <a:srgbClr val="000000"/>
                </a:solidFill>
                <a:effectLst/>
                <a:uFillTx/>
                <a:latin typeface="Arial"/>
                <a:ea typeface="DejaVu Sans"/>
              </a:rPr>
              <a:t>: Mathe und Nachhaltigkeit - Ist Mathematik ein BNE-affines Unterrichtsfach? (MUED)</a:t>
            </a:r>
            <a:endParaRPr lang="de-DE" sz="1100" b="0" u="none" strike="noStrike">
              <a:solidFill>
                <a:srgbClr val="000000"/>
              </a:solidFill>
              <a:effectLst/>
              <a:uFillTx/>
              <a:latin typeface="Arial"/>
            </a:endParaRPr>
          </a:p>
          <a:p>
            <a:pPr marL="216000" indent="-216000" defTabSz="914400">
              <a:lnSpc>
                <a:spcPct val="100000"/>
              </a:lnSpc>
              <a:spcBef>
                <a:spcPts val="1191"/>
              </a:spcBef>
              <a:spcAft>
                <a:spcPts val="992"/>
              </a:spcAft>
              <a:buClr>
                <a:srgbClr val="000000"/>
              </a:buClr>
              <a:buSzPct val="45000"/>
              <a:buFont typeface="Wingdings" charset="2"/>
              <a:buChar char=""/>
            </a:pPr>
            <a:r>
              <a:rPr lang="de-DE" sz="1100" b="1" u="none" strike="noStrike">
                <a:solidFill>
                  <a:srgbClr val="000000"/>
                </a:solidFill>
                <a:effectLst/>
                <a:uFillTx/>
                <a:latin typeface="Arial"/>
                <a:ea typeface="DejaVu Sans"/>
              </a:rPr>
              <a:t>Antonius Warmeling</a:t>
            </a:r>
            <a:r>
              <a:rPr lang="de-DE" sz="1100" b="0" u="none" strike="noStrike">
                <a:solidFill>
                  <a:srgbClr val="000000"/>
                </a:solidFill>
                <a:effectLst/>
                <a:uFillTx/>
                <a:latin typeface="Arial"/>
                <a:ea typeface="DejaVu Sans"/>
              </a:rPr>
              <a:t>: Mathe und Nachhaltigkeit - Klimakrise und Bevölkerungsentwicklung (MUED) eine BNE-Aufgabe (nicht nur) für den Matheunterricht</a:t>
            </a:r>
            <a:endParaRPr lang="de-DE" sz="1100" b="0" u="none" strike="noStrike">
              <a:solidFill>
                <a:srgbClr val="000000"/>
              </a:solidFill>
              <a:effectLst/>
              <a:uFillTx/>
              <a:latin typeface="Arial"/>
            </a:endParaRPr>
          </a:p>
          <a:p>
            <a:pPr marL="216000" indent="-216000" defTabSz="914400">
              <a:lnSpc>
                <a:spcPct val="100000"/>
              </a:lnSpc>
              <a:spcBef>
                <a:spcPts val="1191"/>
              </a:spcBef>
              <a:spcAft>
                <a:spcPts val="992"/>
              </a:spcAft>
              <a:buClr>
                <a:srgbClr val="000000"/>
              </a:buClr>
              <a:buSzPct val="45000"/>
              <a:buFont typeface="Wingdings" charset="2"/>
              <a:buChar char=""/>
            </a:pPr>
            <a:r>
              <a:rPr lang="de-DE" sz="1100" b="1" u="none" strike="noStrike">
                <a:solidFill>
                  <a:srgbClr val="000000"/>
                </a:solidFill>
                <a:effectLst/>
                <a:uFillTx/>
                <a:latin typeface="Arial"/>
                <a:ea typeface="DejaVu Sans"/>
              </a:rPr>
              <a:t>Heinz Böer</a:t>
            </a:r>
            <a:r>
              <a:rPr lang="de-DE" sz="1100" b="0" u="none" strike="noStrike">
                <a:solidFill>
                  <a:srgbClr val="000000"/>
                </a:solidFill>
                <a:effectLst/>
                <a:uFillTx/>
                <a:latin typeface="Arial"/>
                <a:ea typeface="DejaVu Sans"/>
              </a:rPr>
              <a:t>: BNE (Bildung für nachhaltige Entwicklung) auch im Mathematikunterricht, Sek.I und II (MUED) </a:t>
            </a:r>
            <a:endParaRPr lang="de-DE" sz="1100" b="0" u="none" strike="noStrike">
              <a:solidFill>
                <a:srgbClr val="000000"/>
              </a:solidFill>
              <a:effectLst/>
              <a:uFillTx/>
              <a:latin typeface="Arial"/>
            </a:endParaRPr>
          </a:p>
          <a:p>
            <a:pPr defTabSz="914400">
              <a:lnSpc>
                <a:spcPct val="100000"/>
              </a:lnSpc>
            </a:pPr>
            <a:endParaRPr lang="de-DE" sz="18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PlaceHolder 1"/>
          <p:cNvSpPr>
            <a:spLocks noGrp="1"/>
          </p:cNvSpPr>
          <p:nvPr>
            <p:ph type="title"/>
          </p:nvPr>
        </p:nvSpPr>
        <p:spPr>
          <a:xfrm>
            <a:off x="1259640" y="225720"/>
            <a:ext cx="7018200" cy="945000"/>
          </a:xfrm>
          <a:prstGeom prst="rect">
            <a:avLst/>
          </a:prstGeom>
          <a:noFill/>
          <a:ln w="0">
            <a:noFill/>
          </a:ln>
        </p:spPr>
        <p:txBody>
          <a:bodyPr lIns="0" tIns="0" rIns="0" bIns="0" anchor="ctr">
            <a:noAutofit/>
          </a:bodyPr>
          <a:lstStyle/>
          <a:p>
            <a:pPr indent="0" algn="ctr">
              <a:lnSpc>
                <a:spcPct val="100000"/>
              </a:lnSpc>
              <a:buNone/>
              <a:tabLst>
                <a:tab pos="0" algn="l"/>
              </a:tabLst>
            </a:pPr>
            <a:r>
              <a:rPr lang="de-DE" sz="3600" b="0" u="none" strike="noStrike">
                <a:solidFill>
                  <a:srgbClr val="000000"/>
                </a:solidFill>
                <a:effectLst/>
                <a:uFillTx/>
                <a:latin typeface="Segoe Print"/>
                <a:ea typeface="Microsoft YaHei"/>
              </a:rPr>
              <a:t>Workshop bei Tagungen</a:t>
            </a:r>
            <a:endParaRPr lang="de-DE" sz="3600" b="0" u="none" strike="noStrike">
              <a:solidFill>
                <a:schemeClr val="dk1"/>
              </a:solidFill>
              <a:effectLst/>
              <a:uFillTx/>
              <a:latin typeface="Arial"/>
            </a:endParaRPr>
          </a:p>
        </p:txBody>
      </p:sp>
      <p:sp>
        <p:nvSpPr>
          <p:cNvPr id="131" name="PlaceHolder 2"/>
          <p:cNvSpPr>
            <a:spLocks noGrp="1"/>
          </p:cNvSpPr>
          <p:nvPr>
            <p:ph/>
          </p:nvPr>
        </p:nvSpPr>
        <p:spPr>
          <a:xfrm>
            <a:off x="503640" y="1326240"/>
            <a:ext cx="8496000" cy="653400"/>
          </a:xfrm>
          <a:prstGeom prst="rect">
            <a:avLst/>
          </a:prstGeom>
          <a:noFill/>
          <a:ln w="0">
            <a:noFill/>
          </a:ln>
        </p:spPr>
        <p:txBody>
          <a:bodyPr lIns="90000" tIns="45000" rIns="90000" bIns="45000" anchor="t">
            <a:normAutofit/>
          </a:bodyPr>
          <a:lstStyle/>
          <a:p>
            <a:pPr indent="0" defTabSz="914400">
              <a:lnSpc>
                <a:spcPct val="100000"/>
              </a:lnSpc>
              <a:buNone/>
              <a:tabLst>
                <a:tab pos="0" algn="l"/>
              </a:tabLst>
            </a:pPr>
            <a:r>
              <a:rPr lang="de-DE" sz="2400" b="1" u="none" strike="noStrike">
                <a:solidFill>
                  <a:srgbClr val="000000"/>
                </a:solidFill>
                <a:effectLst/>
                <a:uFillTx/>
                <a:latin typeface="Arial"/>
                <a:ea typeface="Microsoft YaHei"/>
              </a:rPr>
              <a:t>MUED-Jahrestagung (</a:t>
            </a:r>
            <a:r>
              <a:rPr lang="de-DE" sz="1600" b="1" u="none" strike="noStrike">
                <a:solidFill>
                  <a:srgbClr val="000000"/>
                </a:solidFill>
                <a:effectLst/>
                <a:uFillTx/>
                <a:latin typeface="Arial"/>
                <a:ea typeface="Microsoft YaHei"/>
              </a:rPr>
              <a:t>13. – 17.11. 2025, Reinhardtswaldschule, Fuldatal</a:t>
            </a:r>
            <a:r>
              <a:rPr lang="de-DE" sz="2400" b="1" u="none" strike="noStrike">
                <a:solidFill>
                  <a:srgbClr val="000000"/>
                </a:solidFill>
                <a:effectLst/>
                <a:uFillTx/>
                <a:latin typeface="Arial"/>
                <a:ea typeface="Microsoft YaHei"/>
              </a:rPr>
              <a:t>)</a:t>
            </a:r>
            <a:endParaRPr lang="de-DE" sz="24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p:txBody>
      </p:sp>
      <p:sp>
        <p:nvSpPr>
          <p:cNvPr id="132" name="Textfeld 102"/>
          <p:cNvSpPr/>
          <p:nvPr/>
        </p:nvSpPr>
        <p:spPr>
          <a:xfrm>
            <a:off x="540000" y="2520000"/>
            <a:ext cx="7199640" cy="336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spcBef>
                <a:spcPts val="1191"/>
              </a:spcBef>
              <a:spcAft>
                <a:spcPts val="992"/>
              </a:spcAft>
              <a:buClr>
                <a:srgbClr val="000000"/>
              </a:buClr>
              <a:buFont typeface="Wingdings" charset="2"/>
              <a:buChar char=""/>
              <a:tabLst>
                <a:tab pos="0" algn="l"/>
              </a:tabLst>
            </a:pPr>
            <a:r>
              <a:rPr lang="de-DE" sz="1600" b="1" u="none" strike="noStrike">
                <a:solidFill>
                  <a:srgbClr val="000000"/>
                </a:solidFill>
                <a:effectLst/>
                <a:uFillTx/>
                <a:latin typeface="Arial"/>
                <a:ea typeface="Microsoft YaHei"/>
              </a:rPr>
              <a:t>Viele BNE-Themen für den Mathe-Unterricht</a:t>
            </a:r>
            <a:endParaRPr lang="de-DE" sz="1600" b="0" u="none" strike="noStrike">
              <a:solidFill>
                <a:srgbClr val="000000"/>
              </a:solidFill>
              <a:effectLst/>
              <a:uFillTx/>
              <a:latin typeface="Arial"/>
            </a:endParaRPr>
          </a:p>
        </p:txBody>
      </p:sp>
      <p:pic>
        <p:nvPicPr>
          <p:cNvPr id="133" name="Grafik 103"/>
          <p:cNvPicPr/>
          <p:nvPr/>
        </p:nvPicPr>
        <p:blipFill>
          <a:blip r:embed="rId2"/>
          <a:srcRect l="20615" r="22678" b="12142"/>
          <a:stretch/>
        </p:blipFill>
        <p:spPr>
          <a:xfrm>
            <a:off x="7704720" y="2331360"/>
            <a:ext cx="1186200" cy="1251000"/>
          </a:xfrm>
          <a:prstGeom prst="rect">
            <a:avLst/>
          </a:prstGeom>
          <a:noFill/>
          <a:ln w="0">
            <a:noFill/>
          </a:ln>
          <a:effectLst>
            <a:outerShdw dist="101823" dir="2700000" rotWithShape="0">
              <a:srgbClr val="B2B2B2"/>
            </a:outerShdw>
          </a:effectLst>
        </p:spPr>
      </p:pic>
      <p:pic>
        <p:nvPicPr>
          <p:cNvPr id="134" name="Grafik 5"/>
          <p:cNvPicPr/>
          <p:nvPr/>
        </p:nvPicPr>
        <p:blipFill>
          <a:blip r:embed="rId3"/>
          <a:stretch/>
        </p:blipFill>
        <p:spPr>
          <a:xfrm>
            <a:off x="7732440" y="3771360"/>
            <a:ext cx="1158120" cy="1376280"/>
          </a:xfrm>
          <a:prstGeom prst="rect">
            <a:avLst/>
          </a:prstGeom>
          <a:noFill/>
          <a:ln w="0">
            <a:noFill/>
          </a:ln>
          <a:effectLst>
            <a:outerShdw dist="101823" dir="2700000" rotWithShape="0">
              <a:srgbClr val="B2B2B2"/>
            </a:outerShdw>
          </a:effectLst>
        </p:spPr>
      </p:pic>
      <p:sp>
        <p:nvSpPr>
          <p:cNvPr id="135" name="Textfeld 6"/>
          <p:cNvSpPr/>
          <p:nvPr/>
        </p:nvSpPr>
        <p:spPr>
          <a:xfrm>
            <a:off x="648000" y="3829320"/>
            <a:ext cx="7199640" cy="582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spcBef>
                <a:spcPts val="1191"/>
              </a:spcBef>
              <a:spcAft>
                <a:spcPts val="992"/>
              </a:spcAft>
              <a:buClr>
                <a:srgbClr val="000000"/>
              </a:buClr>
              <a:buFont typeface="Wingdings" charset="2"/>
              <a:buChar char=""/>
              <a:tabLst>
                <a:tab pos="0" algn="l"/>
              </a:tabLst>
            </a:pPr>
            <a:r>
              <a:rPr lang="de-DE" sz="1600" b="1" u="none" strike="noStrike">
                <a:solidFill>
                  <a:schemeClr val="dk1"/>
                </a:solidFill>
                <a:effectLst/>
                <a:uFillTx/>
                <a:latin typeface="Arial"/>
                <a:ea typeface="DejaVu Sans"/>
              </a:rPr>
              <a:t>Die ganze Welt auf der Tischdecke – mit Hand und Verstand neue Erkenntnisse gewinnen</a:t>
            </a:r>
            <a:endParaRPr lang="de-DE" sz="16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35"/>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1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PlaceHolder 1"/>
          <p:cNvSpPr>
            <a:spLocks noGrp="1"/>
          </p:cNvSpPr>
          <p:nvPr>
            <p:ph type="title"/>
          </p:nvPr>
        </p:nvSpPr>
        <p:spPr>
          <a:xfrm>
            <a:off x="1259640" y="225720"/>
            <a:ext cx="7018200" cy="945000"/>
          </a:xfrm>
          <a:prstGeom prst="rect">
            <a:avLst/>
          </a:prstGeom>
          <a:noFill/>
          <a:ln w="0">
            <a:noFill/>
          </a:ln>
        </p:spPr>
        <p:txBody>
          <a:bodyPr lIns="0" tIns="0" rIns="0" bIns="0" anchor="ctr">
            <a:noAutofit/>
          </a:bodyPr>
          <a:lstStyle/>
          <a:p>
            <a:pPr indent="0" algn="ctr">
              <a:lnSpc>
                <a:spcPct val="100000"/>
              </a:lnSpc>
              <a:buNone/>
              <a:tabLst>
                <a:tab pos="0" algn="l"/>
              </a:tabLst>
            </a:pPr>
            <a:r>
              <a:rPr lang="de-DE" sz="3600" b="0" u="none" strike="noStrike">
                <a:solidFill>
                  <a:srgbClr val="000000"/>
                </a:solidFill>
                <a:effectLst/>
                <a:uFillTx/>
                <a:latin typeface="Segoe Print"/>
                <a:ea typeface="Microsoft YaHei"/>
              </a:rPr>
              <a:t>Workshop bei Tagungen</a:t>
            </a:r>
            <a:endParaRPr lang="de-DE" sz="3600" b="0" u="none" strike="noStrike">
              <a:solidFill>
                <a:schemeClr val="dk1"/>
              </a:solidFill>
              <a:effectLst/>
              <a:uFillTx/>
              <a:latin typeface="Arial"/>
            </a:endParaRPr>
          </a:p>
        </p:txBody>
      </p:sp>
      <p:sp>
        <p:nvSpPr>
          <p:cNvPr id="137" name="PlaceHolder 2"/>
          <p:cNvSpPr>
            <a:spLocks noGrp="1"/>
          </p:cNvSpPr>
          <p:nvPr>
            <p:ph/>
          </p:nvPr>
        </p:nvSpPr>
        <p:spPr>
          <a:xfrm>
            <a:off x="503640" y="1326240"/>
            <a:ext cx="8496000" cy="653400"/>
          </a:xfrm>
          <a:prstGeom prst="rect">
            <a:avLst/>
          </a:prstGeom>
          <a:noFill/>
          <a:ln w="0">
            <a:noFill/>
          </a:ln>
        </p:spPr>
        <p:txBody>
          <a:bodyPr lIns="90000" tIns="45000" rIns="90000" bIns="45000" anchor="t">
            <a:normAutofit/>
          </a:bodyPr>
          <a:lstStyle/>
          <a:p>
            <a:pPr indent="0" defTabSz="914400">
              <a:lnSpc>
                <a:spcPct val="100000"/>
              </a:lnSpc>
              <a:buNone/>
              <a:tabLst>
                <a:tab pos="0" algn="l"/>
              </a:tabLst>
            </a:pPr>
            <a:r>
              <a:rPr lang="de-DE" sz="2400" b="1" u="none" strike="noStrike">
                <a:solidFill>
                  <a:srgbClr val="000000"/>
                </a:solidFill>
                <a:effectLst/>
                <a:uFillTx/>
                <a:latin typeface="Arial"/>
                <a:ea typeface="Microsoft YaHei"/>
              </a:rPr>
              <a:t>MNU JuLe-Tagung  (</a:t>
            </a:r>
            <a:r>
              <a:rPr lang="de-DE" sz="1600" b="1" u="none" strike="noStrike">
                <a:solidFill>
                  <a:srgbClr val="000000"/>
                </a:solidFill>
                <a:effectLst/>
                <a:uFillTx/>
                <a:latin typeface="Arial"/>
                <a:ea typeface="Microsoft YaHei"/>
              </a:rPr>
              <a:t>31.1.2026 Heinz-Nixdorf Museumsforum Paderborn</a:t>
            </a:r>
            <a:r>
              <a:rPr lang="de-DE" sz="2400" b="1" u="none" strike="noStrike">
                <a:solidFill>
                  <a:srgbClr val="000000"/>
                </a:solidFill>
                <a:effectLst/>
                <a:uFillTx/>
                <a:latin typeface="Arial"/>
                <a:ea typeface="Microsoft YaHei"/>
              </a:rPr>
              <a:t>)</a:t>
            </a:r>
            <a:endParaRPr lang="de-DE" sz="24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p:txBody>
      </p:sp>
      <p:sp>
        <p:nvSpPr>
          <p:cNvPr id="138" name="Textfeld 106"/>
          <p:cNvSpPr/>
          <p:nvPr/>
        </p:nvSpPr>
        <p:spPr>
          <a:xfrm>
            <a:off x="540000" y="2131560"/>
            <a:ext cx="3959640" cy="308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Bef>
                <a:spcPts val="1191"/>
              </a:spcBef>
              <a:spcAft>
                <a:spcPts val="992"/>
              </a:spcAft>
              <a:tabLst>
                <a:tab pos="0" algn="l"/>
              </a:tabLst>
            </a:pPr>
            <a:r>
              <a:rPr lang="de-DE" sz="1600" b="1" u="none" strike="noStrike">
                <a:solidFill>
                  <a:srgbClr val="000000"/>
                </a:solidFill>
                <a:effectLst/>
                <a:uFillTx/>
                <a:latin typeface="Arial"/>
                <a:ea typeface="Microsoft YaHei"/>
              </a:rPr>
              <a:t>Mathe trifft BNE</a:t>
            </a:r>
            <a:endParaRPr lang="de-DE" sz="1600" b="0" u="none" strike="noStrike">
              <a:solidFill>
                <a:srgbClr val="000000"/>
              </a:solidFill>
              <a:effectLst/>
              <a:uFillTx/>
              <a:latin typeface="Arial"/>
            </a:endParaRPr>
          </a:p>
          <a:p>
            <a:pPr defTabSz="914400">
              <a:lnSpc>
                <a:spcPct val="100000"/>
              </a:lnSpc>
              <a:tabLst>
                <a:tab pos="0" algn="l"/>
              </a:tabLst>
            </a:pPr>
            <a:r>
              <a:rPr lang="de-DE" sz="1000" b="0" u="none" strike="noStrike">
                <a:solidFill>
                  <a:srgbClr val="000000"/>
                </a:solidFill>
                <a:effectLst/>
                <a:uFillTx/>
                <a:latin typeface="Arial"/>
                <a:ea typeface="Microsoft YaHei"/>
              </a:rPr>
              <a:t>Das Fach Mathematik kann und sollte wichtige Impulse für eine Bildung für nachhaltige Entwicklung (BNE) geben. In einem kurzen Input wird vorgestellt, welche Vorgaben der Orientierungsrahmen für den Lernbereich Globale Entwicklungen dazu macht. Mitglieder der MUED haben unter Berücksichtigung der BNE-Kernkompetenzen und der daraus abgeleiteten fachspezifischen Teilkompetenzen Aufgaben zu allen 17 globalen Entwicklungszielen (SDG - siehe z.B. https://sdg-indikatoren.de/) entwickelt. Die mathematischen Inhalte sind über die gesamte Sekundarstufe bis hin zur Oberstufe verteilt. Um einen niederschwelligen Zugang zu ermöglichen, sollte in der Regel ... </a:t>
            </a:r>
            <a:endParaRPr lang="de-DE" sz="1000" b="0" u="none" strike="noStrike">
              <a:solidFill>
                <a:srgbClr val="000000"/>
              </a:solidFill>
              <a:effectLst/>
              <a:uFillTx/>
              <a:latin typeface="Arial"/>
            </a:endParaRPr>
          </a:p>
          <a:p>
            <a:pPr defTabSz="914400">
              <a:lnSpc>
                <a:spcPct val="100000"/>
              </a:lnSpc>
              <a:tabLst>
                <a:tab pos="0" algn="l"/>
              </a:tabLst>
            </a:pPr>
            <a:r>
              <a:rPr lang="de-DE" sz="1000" b="0" u="none" strike="noStrike">
                <a:solidFill>
                  <a:srgbClr val="000000"/>
                </a:solidFill>
                <a:effectLst/>
                <a:uFillTx/>
                <a:latin typeface="Arial"/>
                <a:ea typeface="Microsoft YaHei"/>
              </a:rPr>
              <a:t>– das nötige Vorwissen überschaubar sein, </a:t>
            </a:r>
            <a:endParaRPr lang="de-DE" sz="1000" b="0" u="none" strike="noStrike">
              <a:solidFill>
                <a:srgbClr val="000000"/>
              </a:solidFill>
              <a:effectLst/>
              <a:uFillTx/>
              <a:latin typeface="Arial"/>
            </a:endParaRPr>
          </a:p>
          <a:p>
            <a:pPr defTabSz="914400">
              <a:lnSpc>
                <a:spcPct val="100000"/>
              </a:lnSpc>
              <a:tabLst>
                <a:tab pos="0" algn="l"/>
              </a:tabLst>
            </a:pPr>
            <a:r>
              <a:rPr lang="de-DE" sz="1000" b="0" u="none" strike="noStrike">
                <a:solidFill>
                  <a:srgbClr val="000000"/>
                </a:solidFill>
                <a:effectLst/>
                <a:uFillTx/>
                <a:latin typeface="Arial"/>
                <a:ea typeface="Microsoft YaHei"/>
              </a:rPr>
              <a:t>- gängige mathematische Kenntnisse und Fähigkeiten genutzt werden, </a:t>
            </a:r>
            <a:endParaRPr lang="de-DE" sz="1000" b="0" u="none" strike="noStrike">
              <a:solidFill>
                <a:srgbClr val="000000"/>
              </a:solidFill>
              <a:effectLst/>
              <a:uFillTx/>
              <a:latin typeface="Arial"/>
            </a:endParaRPr>
          </a:p>
          <a:p>
            <a:pPr defTabSz="914400">
              <a:lnSpc>
                <a:spcPct val="100000"/>
              </a:lnSpc>
              <a:tabLst>
                <a:tab pos="0" algn="l"/>
              </a:tabLst>
            </a:pPr>
            <a:r>
              <a:rPr lang="de-DE" sz="1000" b="0" u="none" strike="noStrike">
                <a:solidFill>
                  <a:srgbClr val="000000"/>
                </a:solidFill>
                <a:effectLst/>
                <a:uFillTx/>
                <a:latin typeface="Arial"/>
                <a:ea typeface="Microsoft YaHei"/>
              </a:rPr>
              <a:t>- die Aufgaben in ein bis max. drei Unterrichtsstunden zu bearbeiten sein.</a:t>
            </a:r>
            <a:endParaRPr lang="de-DE" sz="1000" b="0" u="none" strike="noStrike">
              <a:solidFill>
                <a:srgbClr val="000000"/>
              </a:solidFill>
              <a:effectLst/>
              <a:uFillTx/>
              <a:latin typeface="Arial"/>
            </a:endParaRPr>
          </a:p>
          <a:p>
            <a:pPr defTabSz="914400">
              <a:lnSpc>
                <a:spcPct val="100000"/>
              </a:lnSpc>
              <a:spcBef>
                <a:spcPts val="1191"/>
              </a:spcBef>
              <a:spcAft>
                <a:spcPts val="992"/>
              </a:spcAft>
              <a:tabLst>
                <a:tab pos="0" algn="l"/>
              </a:tabLst>
            </a:pPr>
            <a:endParaRPr lang="de-DE" sz="1600" b="0" u="none" strike="noStrike">
              <a:solidFill>
                <a:srgbClr val="000000"/>
              </a:solidFill>
              <a:effectLst/>
              <a:uFillTx/>
              <a:latin typeface="Arial"/>
            </a:endParaRPr>
          </a:p>
        </p:txBody>
      </p:sp>
      <p:pic>
        <p:nvPicPr>
          <p:cNvPr id="139" name="Grafik 107"/>
          <p:cNvPicPr/>
          <p:nvPr/>
        </p:nvPicPr>
        <p:blipFill>
          <a:blip r:embed="rId2"/>
          <a:stretch/>
        </p:blipFill>
        <p:spPr>
          <a:xfrm>
            <a:off x="4420440" y="3769560"/>
            <a:ext cx="1159200" cy="1450080"/>
          </a:xfrm>
          <a:prstGeom prst="rect">
            <a:avLst/>
          </a:prstGeom>
          <a:noFill/>
          <a:ln w="0">
            <a:noFill/>
          </a:ln>
          <a:effectLst>
            <a:outerShdw dist="101823" dir="2700000" rotWithShape="0">
              <a:srgbClr val="B2B2B2"/>
            </a:outerShdw>
          </a:effectLst>
        </p:spPr>
      </p:pic>
      <p:pic>
        <p:nvPicPr>
          <p:cNvPr id="140" name="Grafik 108"/>
          <p:cNvPicPr/>
          <p:nvPr/>
        </p:nvPicPr>
        <p:blipFill>
          <a:blip r:embed="rId3"/>
          <a:stretch/>
        </p:blipFill>
        <p:spPr>
          <a:xfrm>
            <a:off x="5965920" y="2659320"/>
            <a:ext cx="3413880" cy="2560320"/>
          </a:xfrm>
          <a:prstGeom prst="rect">
            <a:avLst/>
          </a:prstGeom>
          <a:noFill/>
          <a:ln w="0">
            <a:noFill/>
          </a:ln>
          <a:effectLst>
            <a:outerShdw dist="101823" dir="2700000" rotWithShape="0">
              <a:srgbClr val="B2B2B2"/>
            </a:outerShdw>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PlaceHolder 1"/>
          <p:cNvSpPr>
            <a:spLocks noGrp="1"/>
          </p:cNvSpPr>
          <p:nvPr>
            <p:ph type="title"/>
          </p:nvPr>
        </p:nvSpPr>
        <p:spPr>
          <a:xfrm>
            <a:off x="1259640" y="225720"/>
            <a:ext cx="7018200" cy="945000"/>
          </a:xfrm>
          <a:prstGeom prst="rect">
            <a:avLst/>
          </a:prstGeom>
          <a:noFill/>
          <a:ln w="0">
            <a:noFill/>
          </a:ln>
        </p:spPr>
        <p:txBody>
          <a:bodyPr lIns="0" tIns="0" rIns="0" bIns="0" anchor="ctr">
            <a:noAutofit/>
          </a:bodyPr>
          <a:lstStyle/>
          <a:p>
            <a:pPr indent="0" algn="ctr">
              <a:lnSpc>
                <a:spcPct val="100000"/>
              </a:lnSpc>
              <a:buNone/>
              <a:tabLst>
                <a:tab pos="0" algn="l"/>
              </a:tabLst>
            </a:pPr>
            <a:r>
              <a:rPr lang="de-DE" sz="3600" b="0" u="none" strike="noStrike">
                <a:solidFill>
                  <a:srgbClr val="000000"/>
                </a:solidFill>
                <a:effectLst/>
                <a:uFillTx/>
                <a:latin typeface="Segoe Print"/>
                <a:ea typeface="Microsoft YaHei"/>
              </a:rPr>
              <a:t>Workshop bei Tagungen</a:t>
            </a:r>
            <a:endParaRPr lang="de-DE" sz="3600" b="0" u="none" strike="noStrike">
              <a:solidFill>
                <a:schemeClr val="dk1"/>
              </a:solidFill>
              <a:effectLst/>
              <a:uFillTx/>
              <a:latin typeface="Arial"/>
            </a:endParaRPr>
          </a:p>
        </p:txBody>
      </p:sp>
      <p:sp>
        <p:nvSpPr>
          <p:cNvPr id="142" name="PlaceHolder 2"/>
          <p:cNvSpPr>
            <a:spLocks noGrp="1"/>
          </p:cNvSpPr>
          <p:nvPr>
            <p:ph/>
          </p:nvPr>
        </p:nvSpPr>
        <p:spPr>
          <a:xfrm>
            <a:off x="503640" y="1326240"/>
            <a:ext cx="8496000" cy="653400"/>
          </a:xfrm>
          <a:prstGeom prst="rect">
            <a:avLst/>
          </a:prstGeom>
          <a:noFill/>
          <a:ln w="0">
            <a:noFill/>
          </a:ln>
        </p:spPr>
        <p:txBody>
          <a:bodyPr lIns="90000" tIns="45000" rIns="90000" bIns="45000" anchor="t">
            <a:normAutofit/>
          </a:bodyPr>
          <a:lstStyle/>
          <a:p>
            <a:pPr indent="0" defTabSz="914400">
              <a:lnSpc>
                <a:spcPct val="100000"/>
              </a:lnSpc>
              <a:buNone/>
              <a:tabLst>
                <a:tab pos="0" algn="l"/>
              </a:tabLst>
            </a:pPr>
            <a:r>
              <a:rPr lang="de-DE" sz="2400" b="1" u="none" strike="noStrike">
                <a:solidFill>
                  <a:srgbClr val="000000"/>
                </a:solidFill>
                <a:effectLst/>
                <a:uFillTx/>
                <a:latin typeface="Arial"/>
                <a:ea typeface="Microsoft YaHei"/>
              </a:rPr>
              <a:t>Weitere Tagungen (</a:t>
            </a:r>
            <a:r>
              <a:rPr lang="de-DE" sz="1600" b="1" u="none" strike="noStrike">
                <a:solidFill>
                  <a:srgbClr val="000000"/>
                </a:solidFill>
                <a:effectLst/>
                <a:uFillTx/>
                <a:latin typeface="Arial"/>
                <a:ea typeface="Microsoft YaHei"/>
              </a:rPr>
              <a:t>geplant</a:t>
            </a:r>
            <a:r>
              <a:rPr lang="de-DE" sz="2400" b="1" u="none" strike="noStrike">
                <a:solidFill>
                  <a:srgbClr val="000000"/>
                </a:solidFill>
                <a:effectLst/>
                <a:uFillTx/>
                <a:latin typeface="Arial"/>
                <a:ea typeface="Microsoft YaHei"/>
              </a:rPr>
              <a:t>)</a:t>
            </a:r>
            <a:endParaRPr lang="de-DE" sz="24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a:p>
            <a:pPr indent="0" defTabSz="914400">
              <a:lnSpc>
                <a:spcPct val="100000"/>
              </a:lnSpc>
              <a:buNone/>
              <a:tabLst>
                <a:tab pos="0" algn="l"/>
              </a:tabLst>
            </a:pPr>
            <a:endParaRPr lang="de-DE" sz="1600" b="0" u="none" strike="noStrike">
              <a:solidFill>
                <a:schemeClr val="dk1"/>
              </a:solidFill>
              <a:effectLst/>
              <a:uFillTx/>
              <a:latin typeface="Arial"/>
            </a:endParaRPr>
          </a:p>
        </p:txBody>
      </p:sp>
      <p:sp>
        <p:nvSpPr>
          <p:cNvPr id="143" name="Textfeld 106"/>
          <p:cNvSpPr/>
          <p:nvPr/>
        </p:nvSpPr>
        <p:spPr>
          <a:xfrm>
            <a:off x="540000" y="2131560"/>
            <a:ext cx="5868000" cy="139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spcBef>
                <a:spcPts val="1191"/>
              </a:spcBef>
              <a:spcAft>
                <a:spcPts val="992"/>
              </a:spcAft>
              <a:buClr>
                <a:srgbClr val="000000"/>
              </a:buClr>
              <a:buFont typeface="Wingdings" charset="2"/>
              <a:buChar char=""/>
              <a:tabLst>
                <a:tab pos="0" algn="l"/>
              </a:tabLst>
            </a:pPr>
            <a:r>
              <a:rPr lang="de-DE" sz="1600" b="0" u="none" strike="noStrike">
                <a:solidFill>
                  <a:srgbClr val="000000"/>
                </a:solidFill>
                <a:effectLst/>
                <a:uFillTx/>
                <a:latin typeface="Arial"/>
                <a:ea typeface="Microsoft YaHei"/>
              </a:rPr>
              <a:t>Mathe mal anders (Universität Köln, 21.3.2026)</a:t>
            </a:r>
            <a:endParaRPr lang="de-DE" sz="1600" b="0" u="none" strike="noStrike">
              <a:solidFill>
                <a:srgbClr val="000000"/>
              </a:solidFill>
              <a:effectLst/>
              <a:uFillTx/>
              <a:latin typeface="Arial"/>
            </a:endParaRPr>
          </a:p>
          <a:p>
            <a:pPr marL="285840" indent="-285840" defTabSz="914400">
              <a:lnSpc>
                <a:spcPct val="100000"/>
              </a:lnSpc>
              <a:spcBef>
                <a:spcPts val="1191"/>
              </a:spcBef>
              <a:spcAft>
                <a:spcPts val="992"/>
              </a:spcAft>
              <a:buClr>
                <a:srgbClr val="000000"/>
              </a:buClr>
              <a:buFont typeface="Wingdings" charset="2"/>
              <a:buChar char=""/>
              <a:tabLst>
                <a:tab pos="0" algn="l"/>
              </a:tabLst>
            </a:pPr>
            <a:r>
              <a:rPr lang="de-DE" sz="1600" b="0" u="none" strike="noStrike">
                <a:solidFill>
                  <a:srgbClr val="000000"/>
                </a:solidFill>
                <a:effectLst/>
                <a:uFillTx/>
                <a:latin typeface="Arial"/>
                <a:ea typeface="Microsoft YaHei"/>
              </a:rPr>
              <a:t>MNU Bundeskongress in Saarbrücken (26. – 29. 3. 2026)</a:t>
            </a:r>
            <a:endParaRPr lang="de-DE" sz="1600" b="0" u="none" strike="noStrike">
              <a:solidFill>
                <a:srgbClr val="000000"/>
              </a:solidFill>
              <a:effectLst/>
              <a:uFillTx/>
              <a:latin typeface="Arial"/>
            </a:endParaRPr>
          </a:p>
          <a:p>
            <a:pPr defTabSz="914400">
              <a:lnSpc>
                <a:spcPct val="100000"/>
              </a:lnSpc>
              <a:spcBef>
                <a:spcPts val="1191"/>
              </a:spcBef>
              <a:spcAft>
                <a:spcPts val="992"/>
              </a:spcAft>
              <a:tabLst>
                <a:tab pos="0" algn="l"/>
              </a:tabLst>
            </a:pPr>
            <a:endParaRPr lang="de-DE" sz="1600" b="0" u="none" strike="noStrike">
              <a:solidFill>
                <a:srgbClr val="000000"/>
              </a:solidFill>
              <a:effectLst/>
              <a:uFillTx/>
              <a:latin typeface="Arial"/>
            </a:endParaRPr>
          </a:p>
        </p:txBody>
      </p:sp>
      <p:pic>
        <p:nvPicPr>
          <p:cNvPr id="144" name="Grafik 107"/>
          <p:cNvPicPr/>
          <p:nvPr/>
        </p:nvPicPr>
        <p:blipFill>
          <a:blip r:embed="rId2"/>
          <a:stretch/>
        </p:blipFill>
        <p:spPr>
          <a:xfrm>
            <a:off x="7416720" y="1971000"/>
            <a:ext cx="1159200" cy="1450080"/>
          </a:xfrm>
          <a:prstGeom prst="rect">
            <a:avLst/>
          </a:prstGeom>
          <a:noFill/>
          <a:ln w="0">
            <a:noFill/>
          </a:ln>
          <a:effectLst>
            <a:outerShdw dist="101823" dir="2700000" rotWithShape="0">
              <a:srgbClr val="B2B2B2"/>
            </a:outerShdw>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PlaceHolder 1"/>
          <p:cNvSpPr>
            <a:spLocks noGrp="1"/>
          </p:cNvSpPr>
          <p:nvPr>
            <p:ph type="title"/>
          </p:nvPr>
        </p:nvSpPr>
        <p:spPr>
          <a:xfrm>
            <a:off x="1259640" y="225720"/>
            <a:ext cx="7018200" cy="945000"/>
          </a:xfrm>
          <a:prstGeom prst="rect">
            <a:avLst/>
          </a:prstGeom>
          <a:noFill/>
          <a:ln w="0">
            <a:noFill/>
          </a:ln>
        </p:spPr>
        <p:txBody>
          <a:bodyPr lIns="0" tIns="0" rIns="0" bIns="0" anchor="ctr">
            <a:noAutofit/>
          </a:bodyPr>
          <a:lstStyle/>
          <a:p>
            <a:pPr indent="0" algn="ctr">
              <a:lnSpc>
                <a:spcPct val="100000"/>
              </a:lnSpc>
              <a:buNone/>
              <a:tabLst>
                <a:tab pos="0" algn="l"/>
              </a:tabLst>
            </a:pPr>
            <a:r>
              <a:rPr lang="de-DE" sz="3600" b="0" u="none" strike="noStrike">
                <a:solidFill>
                  <a:srgbClr val="000000"/>
                </a:solidFill>
                <a:effectLst/>
                <a:uFillTx/>
                <a:latin typeface="Segoe Print"/>
                <a:ea typeface="Microsoft YaHei"/>
              </a:rPr>
              <a:t>Social Media</a:t>
            </a:r>
            <a:endParaRPr lang="de-DE" sz="3600" b="0" u="none" strike="noStrike">
              <a:solidFill>
                <a:schemeClr val="dk1"/>
              </a:solidFill>
              <a:effectLst/>
              <a:uFillTx/>
              <a:latin typeface="Arial"/>
            </a:endParaRPr>
          </a:p>
        </p:txBody>
      </p:sp>
      <p:pic>
        <p:nvPicPr>
          <p:cNvPr id="146" name="Grafik 145"/>
          <p:cNvPicPr/>
          <p:nvPr/>
        </p:nvPicPr>
        <p:blipFill>
          <a:blip r:embed="rId2"/>
          <a:stretch/>
        </p:blipFill>
        <p:spPr>
          <a:xfrm>
            <a:off x="1440000" y="1170720"/>
            <a:ext cx="7391880" cy="458928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PlaceHolder 1"/>
          <p:cNvSpPr>
            <a:spLocks noGrp="1"/>
          </p:cNvSpPr>
          <p:nvPr>
            <p:ph type="title"/>
          </p:nvPr>
        </p:nvSpPr>
        <p:spPr>
          <a:xfrm>
            <a:off x="1259640" y="225720"/>
            <a:ext cx="7018200" cy="945000"/>
          </a:xfrm>
          <a:prstGeom prst="rect">
            <a:avLst/>
          </a:prstGeom>
          <a:noFill/>
          <a:ln w="0">
            <a:noFill/>
          </a:ln>
        </p:spPr>
        <p:txBody>
          <a:bodyPr lIns="0" tIns="0" rIns="0" bIns="0" anchor="ctr">
            <a:noAutofit/>
          </a:bodyPr>
          <a:lstStyle/>
          <a:p>
            <a:pPr indent="0" algn="ctr">
              <a:lnSpc>
                <a:spcPct val="100000"/>
              </a:lnSpc>
              <a:buNone/>
              <a:tabLst>
                <a:tab pos="0" algn="l"/>
              </a:tabLst>
            </a:pPr>
            <a:r>
              <a:rPr lang="de-DE" sz="3600" b="0" u="none" strike="noStrike">
                <a:solidFill>
                  <a:srgbClr val="000000"/>
                </a:solidFill>
                <a:effectLst/>
                <a:uFillTx/>
                <a:latin typeface="Segoe Print"/>
                <a:ea typeface="Microsoft YaHei"/>
              </a:rPr>
              <a:t>BNE-Offensive der MUED</a:t>
            </a:r>
            <a:endParaRPr lang="de-DE" sz="3600" b="0" u="none" strike="noStrike">
              <a:solidFill>
                <a:schemeClr val="dk1"/>
              </a:solidFill>
              <a:effectLst/>
              <a:uFillTx/>
              <a:latin typeface="Arial"/>
            </a:endParaRPr>
          </a:p>
        </p:txBody>
      </p:sp>
      <p:sp>
        <p:nvSpPr>
          <p:cNvPr id="56" name="PlaceHolder 2"/>
          <p:cNvSpPr>
            <a:spLocks noGrp="1"/>
          </p:cNvSpPr>
          <p:nvPr>
            <p:ph/>
          </p:nvPr>
        </p:nvSpPr>
        <p:spPr>
          <a:xfrm>
            <a:off x="503640" y="1326240"/>
            <a:ext cx="9069480" cy="936360"/>
          </a:xfrm>
          <a:prstGeom prst="rect">
            <a:avLst/>
          </a:prstGeom>
          <a:noFill/>
          <a:ln w="0">
            <a:noFill/>
          </a:ln>
        </p:spPr>
        <p:txBody>
          <a:bodyPr lIns="90000" tIns="45000" rIns="90000" bIns="45000" anchor="t">
            <a:normAutofit fontScale="92500" lnSpcReduction="19999"/>
          </a:bodyPr>
          <a:lstStyle/>
          <a:p>
            <a:pPr indent="0" algn="ctr" defTabSz="914400">
              <a:lnSpc>
                <a:spcPct val="100000"/>
              </a:lnSpc>
              <a:buNone/>
              <a:tabLst>
                <a:tab pos="0" algn="l"/>
              </a:tabLst>
            </a:pPr>
            <a:r>
              <a:rPr lang="de-DE" sz="1900" b="1" u="none" strike="noStrike" dirty="0">
                <a:solidFill>
                  <a:srgbClr val="000000"/>
                </a:solidFill>
                <a:effectLst/>
                <a:uFillTx/>
                <a:latin typeface="Arial"/>
                <a:ea typeface="Microsoft YaHei"/>
              </a:rPr>
              <a:t>MUED </a:t>
            </a:r>
            <a:r>
              <a:rPr lang="de-DE" sz="1900" b="0" u="none" strike="noStrike" dirty="0">
                <a:solidFill>
                  <a:srgbClr val="000000"/>
                </a:solidFill>
                <a:effectLst/>
                <a:uFillTx/>
                <a:latin typeface="Arial"/>
                <a:ea typeface="Microsoft YaHei"/>
              </a:rPr>
              <a:t>(</a:t>
            </a:r>
            <a:r>
              <a:rPr lang="de-DE" sz="1900" b="1" u="none" strike="noStrike" dirty="0">
                <a:solidFill>
                  <a:srgbClr val="000000"/>
                </a:solidFill>
                <a:effectLst/>
                <a:uFillTx/>
                <a:latin typeface="Arial"/>
                <a:ea typeface="Microsoft YaHei"/>
              </a:rPr>
              <a:t>M</a:t>
            </a:r>
            <a:r>
              <a:rPr lang="de-DE" sz="1900" b="0" u="none" strike="noStrike" dirty="0">
                <a:solidFill>
                  <a:srgbClr val="000000"/>
                </a:solidFill>
                <a:effectLst/>
                <a:uFillTx/>
                <a:latin typeface="Arial"/>
                <a:ea typeface="Microsoft YaHei"/>
              </a:rPr>
              <a:t>athematik</a:t>
            </a:r>
            <a:r>
              <a:rPr lang="de-DE" sz="1900" b="1" u="none" strike="noStrike" dirty="0">
                <a:solidFill>
                  <a:srgbClr val="000000"/>
                </a:solidFill>
                <a:effectLst/>
                <a:uFillTx/>
                <a:latin typeface="Arial"/>
                <a:ea typeface="Microsoft YaHei"/>
              </a:rPr>
              <a:t> </a:t>
            </a:r>
            <a:r>
              <a:rPr lang="de-DE" sz="1900" b="1" u="none" strike="noStrike" dirty="0" err="1">
                <a:solidFill>
                  <a:srgbClr val="000000"/>
                </a:solidFill>
                <a:effectLst/>
                <a:uFillTx/>
                <a:latin typeface="Arial"/>
                <a:ea typeface="Microsoft YaHei"/>
              </a:rPr>
              <a:t>U</a:t>
            </a:r>
            <a:r>
              <a:rPr lang="de-DE" sz="1900" b="0" u="none" strike="noStrike" dirty="0" err="1">
                <a:solidFill>
                  <a:srgbClr val="000000"/>
                </a:solidFill>
                <a:effectLst/>
                <a:uFillTx/>
                <a:latin typeface="Arial"/>
                <a:ea typeface="Microsoft YaHei"/>
              </a:rPr>
              <a:t>nterrichts</a:t>
            </a:r>
            <a:r>
              <a:rPr lang="de-DE" sz="1900" b="1" u="none" strike="noStrike" dirty="0" err="1">
                <a:solidFill>
                  <a:srgbClr val="000000"/>
                </a:solidFill>
                <a:effectLst/>
                <a:uFillTx/>
                <a:latin typeface="Arial"/>
                <a:ea typeface="Microsoft YaHei"/>
              </a:rPr>
              <a:t>E</a:t>
            </a:r>
            <a:r>
              <a:rPr lang="de-DE" sz="1900" b="0" u="none" strike="noStrike" dirty="0" err="1">
                <a:solidFill>
                  <a:srgbClr val="000000"/>
                </a:solidFill>
                <a:effectLst/>
                <a:uFillTx/>
                <a:latin typeface="Arial"/>
                <a:ea typeface="Microsoft YaHei"/>
              </a:rPr>
              <a:t>inheiten</a:t>
            </a:r>
            <a:r>
              <a:rPr lang="de-DE" sz="1900" b="1" u="none" strike="noStrike" dirty="0">
                <a:solidFill>
                  <a:srgbClr val="000000"/>
                </a:solidFill>
                <a:effectLst/>
                <a:uFillTx/>
                <a:latin typeface="Arial"/>
                <a:ea typeface="Microsoft YaHei"/>
              </a:rPr>
              <a:t> D</a:t>
            </a:r>
            <a:r>
              <a:rPr lang="de-DE" sz="1900" b="0" u="none" strike="noStrike" dirty="0">
                <a:solidFill>
                  <a:srgbClr val="000000"/>
                </a:solidFill>
                <a:effectLst/>
                <a:uFillTx/>
                <a:latin typeface="Arial"/>
                <a:ea typeface="Microsoft YaHei"/>
              </a:rPr>
              <a:t>atei): </a:t>
            </a:r>
            <a:r>
              <a:rPr lang="de-DE" sz="1900" b="0" u="sng" strike="noStrike" dirty="0">
                <a:solidFill>
                  <a:srgbClr val="467886"/>
                </a:solidFill>
                <a:effectLst/>
                <a:uFillTx/>
                <a:latin typeface="Arial"/>
                <a:ea typeface="Microsoft YaHei"/>
                <a:hlinkClick r:id="rId2"/>
              </a:rPr>
              <a:t>https://www.mued.de</a:t>
            </a:r>
            <a:r>
              <a:rPr lang="de-DE" sz="1900" b="0" u="sng" strike="noStrike" dirty="0">
                <a:solidFill>
                  <a:srgbClr val="467886"/>
                </a:solidFill>
                <a:effectLst/>
                <a:uFillTx/>
                <a:latin typeface="Arial"/>
                <a:ea typeface="Microsoft YaHei"/>
                <a:hlinkClick r:id="rId2"/>
              </a:rPr>
              <a:t>/</a:t>
            </a:r>
            <a:r>
              <a:rPr lang="de-DE" sz="1900" b="0" u="none" strike="noStrike" dirty="0">
                <a:solidFill>
                  <a:srgbClr val="000000"/>
                </a:solidFill>
                <a:effectLst/>
                <a:uFillTx/>
                <a:latin typeface="Arial"/>
                <a:ea typeface="Microsoft YaHei"/>
              </a:rPr>
              <a:t> </a:t>
            </a:r>
            <a:endParaRPr lang="de-DE" sz="1900" b="0" u="none" strike="noStrike" dirty="0">
              <a:solidFill>
                <a:schemeClr val="dk1"/>
              </a:solidFill>
              <a:effectLst/>
              <a:uFillTx/>
              <a:latin typeface="Arial"/>
            </a:endParaRPr>
          </a:p>
          <a:p>
            <a:pPr indent="0" algn="ctr" defTabSz="914400">
              <a:lnSpc>
                <a:spcPct val="100000"/>
              </a:lnSpc>
              <a:buNone/>
              <a:tabLst>
                <a:tab pos="0" algn="l"/>
              </a:tabLst>
            </a:pPr>
            <a:endParaRPr lang="de-DE" sz="1600" b="0" u="none" strike="noStrike" dirty="0">
              <a:solidFill>
                <a:schemeClr val="dk1"/>
              </a:solidFill>
              <a:effectLst/>
              <a:uFillTx/>
              <a:latin typeface="Arial"/>
            </a:endParaRPr>
          </a:p>
          <a:p>
            <a:pPr indent="0" algn="ctr" defTabSz="914400">
              <a:lnSpc>
                <a:spcPct val="100000"/>
              </a:lnSpc>
              <a:buNone/>
              <a:tabLst>
                <a:tab pos="0" algn="l"/>
              </a:tabLst>
            </a:pPr>
            <a:r>
              <a:rPr lang="de-DE" sz="1600" b="0" u="none" strike="noStrike" dirty="0">
                <a:solidFill>
                  <a:srgbClr val="000000"/>
                </a:solidFill>
                <a:effectLst/>
                <a:uFillTx/>
                <a:latin typeface="Arial"/>
                <a:ea typeface="Microsoft YaHei"/>
              </a:rPr>
              <a:t>Gemeinschaft von engagierten Mathematiklehrkräften</a:t>
            </a:r>
            <a:endParaRPr lang="de-DE" sz="1600" b="0" u="none" strike="noStrike" dirty="0">
              <a:solidFill>
                <a:schemeClr val="dk1"/>
              </a:solidFill>
              <a:effectLst/>
              <a:uFillTx/>
              <a:latin typeface="Arial"/>
            </a:endParaRPr>
          </a:p>
          <a:p>
            <a:pPr indent="0" algn="ctr" defTabSz="914400">
              <a:lnSpc>
                <a:spcPct val="100000"/>
              </a:lnSpc>
              <a:buNone/>
              <a:tabLst>
                <a:tab pos="0" algn="l"/>
              </a:tabLst>
            </a:pPr>
            <a:r>
              <a:rPr lang="de-DE" sz="1600" b="0" u="none" strike="noStrike" dirty="0">
                <a:solidFill>
                  <a:srgbClr val="000000"/>
                </a:solidFill>
                <a:effectLst/>
                <a:uFillTx/>
                <a:latin typeface="Arial"/>
                <a:ea typeface="Microsoft YaHei"/>
              </a:rPr>
              <a:t>gegründet 1977, ca. 600 Mitglieder</a:t>
            </a:r>
            <a:endParaRPr lang="de-DE" sz="1600" b="0" u="none" strike="noStrike" dirty="0">
              <a:solidFill>
                <a:schemeClr val="dk1"/>
              </a:solidFill>
              <a:effectLst/>
              <a:uFillTx/>
              <a:latin typeface="Arial"/>
            </a:endParaRPr>
          </a:p>
          <a:p>
            <a:pPr indent="0" algn="ctr" defTabSz="914400">
              <a:lnSpc>
                <a:spcPct val="100000"/>
              </a:lnSpc>
              <a:buNone/>
              <a:tabLst>
                <a:tab pos="0" algn="l"/>
              </a:tabLst>
            </a:pPr>
            <a:endParaRPr lang="de-DE" sz="1800" b="0" u="none" strike="noStrike" dirty="0">
              <a:solidFill>
                <a:schemeClr val="dk1"/>
              </a:solidFill>
              <a:effectLst/>
              <a:uFillTx/>
              <a:latin typeface="Arial"/>
            </a:endParaRPr>
          </a:p>
          <a:p>
            <a:pPr indent="0" defTabSz="914400">
              <a:lnSpc>
                <a:spcPct val="100000"/>
              </a:lnSpc>
              <a:buNone/>
              <a:tabLst>
                <a:tab pos="0" algn="l"/>
              </a:tabLst>
            </a:pPr>
            <a:endParaRPr lang="de-DE" sz="1800" b="0" u="none" strike="noStrike" dirty="0">
              <a:solidFill>
                <a:schemeClr val="dk1"/>
              </a:solidFill>
              <a:effectLst/>
              <a:uFillTx/>
              <a:latin typeface="Arial"/>
            </a:endParaRPr>
          </a:p>
        </p:txBody>
      </p:sp>
      <p:sp>
        <p:nvSpPr>
          <p:cNvPr id="57" name="Inhaltsplatzhalter 1"/>
          <p:cNvSpPr/>
          <p:nvPr/>
        </p:nvSpPr>
        <p:spPr>
          <a:xfrm>
            <a:off x="540000" y="2340000"/>
            <a:ext cx="9069480" cy="936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a:bodyPr>
          <a:lstStyle/>
          <a:p>
            <a:pPr defTabSz="914400">
              <a:lnSpc>
                <a:spcPct val="100000"/>
              </a:lnSpc>
            </a:pPr>
            <a:r>
              <a:rPr lang="de-DE" sz="1800" b="1" u="none" strike="noStrike">
                <a:solidFill>
                  <a:schemeClr val="dk1"/>
                </a:solidFill>
                <a:effectLst/>
                <a:uFillTx/>
                <a:latin typeface="Arial"/>
                <a:ea typeface="Microsoft YaHei"/>
              </a:rPr>
              <a:t>Ziel</a:t>
            </a:r>
            <a:r>
              <a:rPr lang="de-DE" sz="1800" b="0" u="none" strike="noStrike">
                <a:solidFill>
                  <a:schemeClr val="dk1"/>
                </a:solidFill>
                <a:effectLst/>
                <a:uFillTx/>
                <a:latin typeface="Arial"/>
                <a:ea typeface="Microsoft YaHei"/>
              </a:rPr>
              <a:t>:     </a:t>
            </a:r>
            <a:endParaRPr lang="de-DE" sz="1800" b="0" u="none" strike="noStrike">
              <a:solidFill>
                <a:srgbClr val="000000"/>
              </a:solidFill>
              <a:effectLst/>
              <a:uFillTx/>
              <a:latin typeface="Arial"/>
            </a:endParaRPr>
          </a:p>
          <a:p>
            <a:pPr defTabSz="914400">
              <a:lnSpc>
                <a:spcPct val="100000"/>
              </a:lnSpc>
            </a:pPr>
            <a:r>
              <a:rPr lang="de-DE" sz="1600" b="1" u="none" strike="noStrike">
                <a:solidFill>
                  <a:schemeClr val="dk1"/>
                </a:solidFill>
                <a:effectLst/>
                <a:uFillTx/>
                <a:latin typeface="Arial"/>
                <a:ea typeface="Microsoft YaHei"/>
              </a:rPr>
              <a:t>praxisnahe und handlungsorientierte</a:t>
            </a:r>
            <a:r>
              <a:rPr lang="de-DE" sz="1600" b="0" u="none" strike="noStrike">
                <a:solidFill>
                  <a:schemeClr val="dk1"/>
                </a:solidFill>
                <a:effectLst/>
                <a:uFillTx/>
                <a:latin typeface="Arial"/>
                <a:ea typeface="Microsoft YaHei"/>
              </a:rPr>
              <a:t> Gestaltung des Mathematikunterrichts</a:t>
            </a:r>
            <a:endParaRPr lang="de-DE" sz="1600" b="0" u="none" strike="noStrike">
              <a:solidFill>
                <a:srgbClr val="000000"/>
              </a:solidFill>
              <a:effectLst/>
              <a:uFillTx/>
              <a:latin typeface="Arial"/>
            </a:endParaRPr>
          </a:p>
          <a:p>
            <a:pPr defTabSz="914400">
              <a:lnSpc>
                <a:spcPct val="100000"/>
              </a:lnSpc>
            </a:pPr>
            <a:endParaRPr lang="de-DE" sz="1800" b="0" u="none" strike="noStrike">
              <a:solidFill>
                <a:srgbClr val="000000"/>
              </a:solidFill>
              <a:effectLst/>
              <a:uFillTx/>
              <a:latin typeface="Arial"/>
            </a:endParaRPr>
          </a:p>
        </p:txBody>
      </p:sp>
      <p:pic>
        <p:nvPicPr>
          <p:cNvPr id="58" name="Grafik 43"/>
          <p:cNvPicPr/>
          <p:nvPr/>
        </p:nvPicPr>
        <p:blipFill>
          <a:blip r:embed="rId3"/>
          <a:stretch/>
        </p:blipFill>
        <p:spPr>
          <a:xfrm>
            <a:off x="5400000" y="3080520"/>
            <a:ext cx="1619640" cy="1946880"/>
          </a:xfrm>
          <a:prstGeom prst="rect">
            <a:avLst/>
          </a:prstGeom>
          <a:noFill/>
          <a:ln w="0">
            <a:noFill/>
          </a:ln>
          <a:effectLst>
            <a:outerShdw dist="101823" dir="2700000" rotWithShape="0">
              <a:srgbClr val="B2B2B2"/>
            </a:outerShdw>
          </a:effectLst>
        </p:spPr>
      </p:pic>
      <p:pic>
        <p:nvPicPr>
          <p:cNvPr id="59" name="Grafik 44"/>
          <p:cNvPicPr/>
          <p:nvPr/>
        </p:nvPicPr>
        <p:blipFill>
          <a:blip r:embed="rId4"/>
          <a:stretch/>
        </p:blipFill>
        <p:spPr>
          <a:xfrm>
            <a:off x="7660800" y="3103920"/>
            <a:ext cx="1518840" cy="1899720"/>
          </a:xfrm>
          <a:prstGeom prst="rect">
            <a:avLst/>
          </a:prstGeom>
          <a:noFill/>
          <a:ln w="0">
            <a:noFill/>
          </a:ln>
          <a:effectLst>
            <a:outerShdw dist="101823" dir="2700000" rotWithShape="0">
              <a:srgbClr val="B2B2B2"/>
            </a:outerShdw>
          </a:effectLst>
        </p:spPr>
      </p:pic>
      <p:pic>
        <p:nvPicPr>
          <p:cNvPr id="60" name="Grafik 45"/>
          <p:cNvPicPr/>
          <p:nvPr/>
        </p:nvPicPr>
        <p:blipFill>
          <a:blip r:embed="rId5"/>
          <a:srcRect l="20615" r="22678" b="12142"/>
          <a:stretch/>
        </p:blipFill>
        <p:spPr>
          <a:xfrm>
            <a:off x="720000" y="3110400"/>
            <a:ext cx="1799280" cy="1929240"/>
          </a:xfrm>
          <a:prstGeom prst="rect">
            <a:avLst/>
          </a:prstGeom>
          <a:noFill/>
          <a:ln w="0">
            <a:noFill/>
          </a:ln>
          <a:effectLst>
            <a:outerShdw dist="101823" dir="2700000" rotWithShape="0">
              <a:srgbClr val="B2B2B2"/>
            </a:outerShdw>
          </a:effectLst>
        </p:spPr>
      </p:pic>
      <p:pic>
        <p:nvPicPr>
          <p:cNvPr id="61" name="Grafik 46"/>
          <p:cNvPicPr/>
          <p:nvPr/>
        </p:nvPicPr>
        <p:blipFill>
          <a:blip r:embed="rId6"/>
          <a:srcRect b="5219"/>
          <a:stretch/>
        </p:blipFill>
        <p:spPr>
          <a:xfrm>
            <a:off x="3136680" y="3104280"/>
            <a:ext cx="1722960" cy="1899360"/>
          </a:xfrm>
          <a:prstGeom prst="rect">
            <a:avLst/>
          </a:prstGeom>
          <a:noFill/>
          <a:ln w="0">
            <a:noFill/>
          </a:ln>
          <a:effectLst>
            <a:outerShdw dist="101823" dir="2700000" rotWithShape="0">
              <a:srgbClr val="B2B2B2"/>
            </a:outerShdw>
          </a:effectLst>
        </p:spPr>
      </p:pic>
      <p:sp>
        <p:nvSpPr>
          <p:cNvPr id="62" name="Textfeld 47"/>
          <p:cNvSpPr/>
          <p:nvPr/>
        </p:nvSpPr>
        <p:spPr>
          <a:xfrm>
            <a:off x="5111280" y="5088600"/>
            <a:ext cx="2339640" cy="34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rgbClr val="127622"/>
                </a:solidFill>
                <a:effectLst/>
                <a:uFillTx/>
                <a:latin typeface="Arial"/>
                <a:ea typeface="DejaVu Sans"/>
              </a:rPr>
              <a:t> Christoph Maitzen</a:t>
            </a:r>
            <a:endParaRPr lang="de-DE" sz="1800" b="0" u="none" strike="noStrike">
              <a:solidFill>
                <a:srgbClr val="000000"/>
              </a:solidFill>
              <a:effectLst/>
              <a:uFillTx/>
              <a:latin typeface="Arial"/>
            </a:endParaRPr>
          </a:p>
        </p:txBody>
      </p:sp>
      <p:sp>
        <p:nvSpPr>
          <p:cNvPr id="63" name="Textfeld 48"/>
          <p:cNvSpPr/>
          <p:nvPr/>
        </p:nvSpPr>
        <p:spPr>
          <a:xfrm>
            <a:off x="7379280" y="5088600"/>
            <a:ext cx="2339640" cy="34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rgbClr val="127622"/>
                </a:solidFill>
                <a:effectLst/>
                <a:uFillTx/>
                <a:latin typeface="Arial"/>
                <a:ea typeface="DejaVu Sans"/>
              </a:rPr>
              <a:t>Antonius Warmeling</a:t>
            </a:r>
            <a:endParaRPr lang="de-DE" sz="1800" b="0" u="none" strike="noStrike">
              <a:solidFill>
                <a:srgbClr val="000000"/>
              </a:solidFill>
              <a:effectLst/>
              <a:uFillTx/>
              <a:latin typeface="Arial"/>
            </a:endParaRPr>
          </a:p>
        </p:txBody>
      </p:sp>
      <p:sp>
        <p:nvSpPr>
          <p:cNvPr id="64" name="Textfeld 49"/>
          <p:cNvSpPr/>
          <p:nvPr/>
        </p:nvSpPr>
        <p:spPr>
          <a:xfrm>
            <a:off x="2951640" y="5075280"/>
            <a:ext cx="1979640" cy="35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rgbClr val="127622"/>
                </a:solidFill>
                <a:effectLst/>
                <a:uFillTx/>
                <a:latin typeface="Arial"/>
                <a:ea typeface="DejaVu Sans"/>
              </a:rPr>
              <a:t>Madlen Kimmritz</a:t>
            </a:r>
            <a:endParaRPr lang="de-DE" sz="1800" b="0" u="none" strike="noStrike">
              <a:solidFill>
                <a:srgbClr val="000000"/>
              </a:solidFill>
              <a:effectLst/>
              <a:uFillTx/>
              <a:latin typeface="Arial"/>
            </a:endParaRPr>
          </a:p>
        </p:txBody>
      </p:sp>
      <p:sp>
        <p:nvSpPr>
          <p:cNvPr id="65" name="Textfeld 50"/>
          <p:cNvSpPr/>
          <p:nvPr/>
        </p:nvSpPr>
        <p:spPr>
          <a:xfrm>
            <a:off x="899640" y="5088600"/>
            <a:ext cx="1619640" cy="34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rgbClr val="127622"/>
                </a:solidFill>
                <a:effectLst/>
                <a:uFillTx/>
                <a:latin typeface="Arial"/>
                <a:ea typeface="DejaVu Sans"/>
              </a:rPr>
              <a:t>Heinz Böer</a:t>
            </a:r>
            <a:endParaRPr lang="de-DE" sz="18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60"/>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65"/>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64"/>
                                        </p:tgtEl>
                                        <p:attrNameLst>
                                          <p:attrName>style.visibility</p:attrName>
                                        </p:attrNameLst>
                                      </p:cBhvr>
                                      <p:to>
                                        <p:strVal val="visible"/>
                                      </p:to>
                                    </p:set>
                                  </p:childTnLst>
                                </p:cTn>
                              </p:par>
                              <p:par>
                                <p:cTn id="17" presetID="1" presetClass="entr" fill="hold" nodeType="withEffect">
                                  <p:stCondLst>
                                    <p:cond delay="0"/>
                                  </p:stCondLst>
                                  <p:childTnLst>
                                    <p:set>
                                      <p:cBhvr>
                                        <p:cTn id="18" dur="1" fill="hold">
                                          <p:stCondLst>
                                            <p:cond delay="0"/>
                                          </p:stCondLst>
                                        </p:cTn>
                                        <p:tgtEl>
                                          <p:spTgt spid="58"/>
                                        </p:tgtEl>
                                        <p:attrNameLst>
                                          <p:attrName>style.visibility</p:attrName>
                                        </p:attrNameLst>
                                      </p:cBhvr>
                                      <p:to>
                                        <p:strVal val="visible"/>
                                      </p:to>
                                    </p:set>
                                  </p:childTnLst>
                                </p:cTn>
                              </p:par>
                              <p:par>
                                <p:cTn id="19" presetID="1" presetClass="entr" fill="hold" nodeType="withEffect">
                                  <p:stCondLst>
                                    <p:cond delay="0"/>
                                  </p:stCondLst>
                                  <p:childTnLst>
                                    <p:set>
                                      <p:cBhvr>
                                        <p:cTn id="20" dur="1" fill="hold">
                                          <p:stCondLst>
                                            <p:cond delay="0"/>
                                          </p:stCondLst>
                                        </p:cTn>
                                        <p:tgtEl>
                                          <p:spTgt spid="62"/>
                                        </p:tgtEl>
                                        <p:attrNameLst>
                                          <p:attrName>style.visibility</p:attrName>
                                        </p:attrNameLst>
                                      </p:cBhvr>
                                      <p:to>
                                        <p:strVal val="visible"/>
                                      </p:to>
                                    </p:set>
                                  </p:childTnLst>
                                </p:cTn>
                              </p:par>
                              <p:par>
                                <p:cTn id="21" presetID="1" presetClass="entr" fill="hold" nodeType="withEffect">
                                  <p:stCondLst>
                                    <p:cond delay="0"/>
                                  </p:stCondLst>
                                  <p:childTnLst>
                                    <p:set>
                                      <p:cBhvr>
                                        <p:cTn id="22" dur="1" fill="hold">
                                          <p:stCondLst>
                                            <p:cond delay="0"/>
                                          </p:stCondLst>
                                        </p:cTn>
                                        <p:tgtEl>
                                          <p:spTgt spid="59"/>
                                        </p:tgtEl>
                                        <p:attrNameLst>
                                          <p:attrName>style.visibility</p:attrName>
                                        </p:attrNameLst>
                                      </p:cBhvr>
                                      <p:to>
                                        <p:strVal val="visible"/>
                                      </p:to>
                                    </p:set>
                                  </p:childTnLst>
                                </p:cTn>
                              </p:par>
                              <p:par>
                                <p:cTn id="23" presetID="1" presetClass="entr" fill="hold" nodeType="withEffect">
                                  <p:stCondLst>
                                    <p:cond delay="0"/>
                                  </p:stCondLst>
                                  <p:childTnLst>
                                    <p:set>
                                      <p:cBhvr>
                                        <p:cTn id="24"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PlaceHolder 1"/>
          <p:cNvSpPr>
            <a:spLocks noGrp="1"/>
          </p:cNvSpPr>
          <p:nvPr>
            <p:ph type="title"/>
          </p:nvPr>
        </p:nvSpPr>
        <p:spPr>
          <a:xfrm>
            <a:off x="1259640" y="225720"/>
            <a:ext cx="7018200" cy="945000"/>
          </a:xfrm>
          <a:prstGeom prst="rect">
            <a:avLst/>
          </a:prstGeom>
          <a:noFill/>
          <a:ln w="0">
            <a:noFill/>
          </a:ln>
        </p:spPr>
        <p:txBody>
          <a:bodyPr lIns="0" tIns="0" rIns="0" bIns="0" anchor="ctr">
            <a:noAutofit/>
          </a:bodyPr>
          <a:lstStyle/>
          <a:p>
            <a:pPr indent="0" algn="ctr">
              <a:lnSpc>
                <a:spcPct val="100000"/>
              </a:lnSpc>
              <a:buNone/>
              <a:tabLst>
                <a:tab pos="0" algn="l"/>
              </a:tabLst>
            </a:pPr>
            <a:r>
              <a:rPr lang="de-DE" sz="3600" b="0" u="none" strike="noStrike">
                <a:solidFill>
                  <a:srgbClr val="000000"/>
                </a:solidFill>
                <a:effectLst/>
                <a:uFillTx/>
                <a:latin typeface="Segoe Print"/>
                <a:ea typeface="Microsoft YaHei"/>
              </a:rPr>
              <a:t>Mathe trifft BNE</a:t>
            </a:r>
            <a:endParaRPr lang="de-DE" sz="3600" b="0" u="none" strike="noStrike">
              <a:solidFill>
                <a:schemeClr val="dk1"/>
              </a:solidFill>
              <a:effectLst/>
              <a:uFillTx/>
              <a:latin typeface="Arial"/>
            </a:endParaRPr>
          </a:p>
        </p:txBody>
      </p:sp>
      <p:sp>
        <p:nvSpPr>
          <p:cNvPr id="148" name="Textfeld 147"/>
          <p:cNvSpPr txBox="1"/>
          <p:nvPr/>
        </p:nvSpPr>
        <p:spPr>
          <a:xfrm>
            <a:off x="1260000" y="1440000"/>
            <a:ext cx="7200000" cy="3420000"/>
          </a:xfrm>
          <a:prstGeom prst="rect">
            <a:avLst/>
          </a:prstGeom>
          <a:noFill/>
          <a:ln w="0">
            <a:noFill/>
          </a:ln>
        </p:spPr>
        <p:txBody>
          <a:bodyPr lIns="90000" tIns="45000" rIns="90000" bIns="45000" anchor="t" anchorCtr="1">
            <a:spAutoFit/>
          </a:bodyPr>
          <a:lstStyle/>
          <a:p>
            <a:pPr algn="ctr"/>
            <a:r>
              <a:rPr lang="de-DE" sz="2800" b="0" u="none" strike="noStrike">
                <a:solidFill>
                  <a:srgbClr val="000000"/>
                </a:solidFill>
                <a:effectLst/>
                <a:uFillTx/>
                <a:latin typeface="Arial"/>
              </a:rPr>
              <a:t>Unser Projekt zur Bewerbung für den </a:t>
            </a:r>
          </a:p>
          <a:p>
            <a:pPr algn="ctr"/>
            <a:endParaRPr lang="de-DE" sz="2800" b="0" u="none" strike="noStrike">
              <a:solidFill>
                <a:srgbClr val="000000"/>
              </a:solidFill>
              <a:effectLst/>
              <a:uFillTx/>
              <a:latin typeface="Arial"/>
            </a:endParaRPr>
          </a:p>
          <a:p>
            <a:pPr algn="ctr"/>
            <a:r>
              <a:rPr lang="de-DE" sz="2800" b="0" u="none" strike="noStrike">
                <a:solidFill>
                  <a:srgbClr val="000000"/>
                </a:solidFill>
                <a:effectLst/>
                <a:uFillTx/>
                <a:latin typeface="Arial"/>
              </a:rPr>
              <a:t>VEZ Ehrenamtspreis NRW</a:t>
            </a:r>
          </a:p>
          <a:p>
            <a:pPr algn="ctr"/>
            <a:endParaRPr lang="de-DE" sz="2800" b="0" u="none" strike="noStrike">
              <a:solidFill>
                <a:srgbClr val="000000"/>
              </a:solidFill>
              <a:effectLst/>
              <a:uFillTx/>
              <a:latin typeface="Arial"/>
            </a:endParaRPr>
          </a:p>
          <a:p>
            <a:pPr algn="ctr"/>
            <a:r>
              <a:rPr lang="de-DE" sz="2800" b="0" u="none" strike="noStrike">
                <a:solidFill>
                  <a:srgbClr val="000000"/>
                </a:solidFill>
                <a:effectLst/>
                <a:uFillTx/>
                <a:latin typeface="Arial"/>
              </a:rPr>
              <a:t>in der Kategorie </a:t>
            </a:r>
            <a:r>
              <a:rPr lang="de-DE" sz="2800" b="1" u="none" strike="noStrike">
                <a:solidFill>
                  <a:srgbClr val="000000"/>
                </a:solidFill>
                <a:effectLst/>
                <a:uFillTx/>
                <a:latin typeface="Arial"/>
              </a:rPr>
              <a:t>Bildung</a:t>
            </a:r>
            <a:endParaRPr lang="de-DE" sz="28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PlaceHolder 1"/>
          <p:cNvSpPr>
            <a:spLocks noGrp="1"/>
          </p:cNvSpPr>
          <p:nvPr>
            <p:ph type="title"/>
          </p:nvPr>
        </p:nvSpPr>
        <p:spPr>
          <a:xfrm>
            <a:off x="1259640" y="225720"/>
            <a:ext cx="7018200" cy="945000"/>
          </a:xfrm>
          <a:prstGeom prst="rect">
            <a:avLst/>
          </a:prstGeom>
          <a:noFill/>
          <a:ln w="0">
            <a:noFill/>
          </a:ln>
        </p:spPr>
        <p:txBody>
          <a:bodyPr lIns="0" tIns="0" rIns="0" bIns="0" anchor="ctr">
            <a:noAutofit/>
          </a:bodyPr>
          <a:lstStyle/>
          <a:p>
            <a:pPr indent="0" algn="ctr">
              <a:lnSpc>
                <a:spcPct val="100000"/>
              </a:lnSpc>
              <a:buNone/>
              <a:tabLst>
                <a:tab pos="0" algn="l"/>
              </a:tabLst>
            </a:pPr>
            <a:r>
              <a:rPr lang="de-DE" sz="3600" b="0" u="none" strike="noStrike">
                <a:solidFill>
                  <a:srgbClr val="000000"/>
                </a:solidFill>
                <a:effectLst/>
                <a:uFillTx/>
                <a:latin typeface="Segoe Print"/>
                <a:ea typeface="Microsoft YaHei"/>
              </a:rPr>
              <a:t>BNE-Offensive der MUED</a:t>
            </a:r>
            <a:endParaRPr lang="de-DE" sz="3600" b="0" u="none" strike="noStrike">
              <a:solidFill>
                <a:schemeClr val="dk1"/>
              </a:solidFill>
              <a:effectLst/>
              <a:uFillTx/>
              <a:latin typeface="Arial"/>
            </a:endParaRPr>
          </a:p>
        </p:txBody>
      </p:sp>
      <p:sp>
        <p:nvSpPr>
          <p:cNvPr id="67" name="Inhaltsplatzhalter 1"/>
          <p:cNvSpPr/>
          <p:nvPr/>
        </p:nvSpPr>
        <p:spPr>
          <a:xfrm>
            <a:off x="503640" y="1395000"/>
            <a:ext cx="9069480" cy="143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a:bodyPr>
          <a:lstStyle/>
          <a:p>
            <a:pPr marL="285840" indent="-285840" defTabSz="914400">
              <a:lnSpc>
                <a:spcPct val="100000"/>
              </a:lnSpc>
              <a:buClr>
                <a:srgbClr val="000000"/>
              </a:buClr>
              <a:buFont typeface="Wingdings" charset="2"/>
              <a:buChar char=""/>
            </a:pPr>
            <a:r>
              <a:rPr lang="de-DE" sz="1800" b="0" u="none" strike="noStrike">
                <a:solidFill>
                  <a:schemeClr val="dk1"/>
                </a:solidFill>
                <a:effectLst/>
                <a:uFillTx/>
                <a:latin typeface="Arial"/>
                <a:ea typeface="Microsoft YaHei"/>
              </a:rPr>
              <a:t>Treffen etwa alle 4 Wochen online</a:t>
            </a:r>
            <a:endParaRPr lang="de-DE" sz="1800" b="0" u="none" strike="noStrike">
              <a:solidFill>
                <a:srgbClr val="000000"/>
              </a:solidFill>
              <a:effectLst/>
              <a:uFillTx/>
              <a:latin typeface="Arial"/>
            </a:endParaRPr>
          </a:p>
          <a:p>
            <a:pPr marL="285840" indent="-285840" defTabSz="914400">
              <a:lnSpc>
                <a:spcPct val="100000"/>
              </a:lnSpc>
              <a:buClr>
                <a:srgbClr val="000000"/>
              </a:buClr>
              <a:buFont typeface="Wingdings" charset="2"/>
              <a:buChar char=""/>
            </a:pPr>
            <a:r>
              <a:rPr lang="de-DE" sz="1800" b="0" u="none" strike="noStrike">
                <a:solidFill>
                  <a:schemeClr val="dk1"/>
                </a:solidFill>
                <a:effectLst/>
                <a:uFillTx/>
                <a:latin typeface="Arial"/>
                <a:ea typeface="Microsoft YaHei"/>
              </a:rPr>
              <a:t>Besprechung von Ideen zu BNE-Aufgaben und –konzepten</a:t>
            </a:r>
            <a:endParaRPr lang="de-DE" sz="1800" b="0" u="none" strike="noStrike">
              <a:solidFill>
                <a:srgbClr val="000000"/>
              </a:solidFill>
              <a:effectLst/>
              <a:uFillTx/>
              <a:latin typeface="Arial"/>
            </a:endParaRPr>
          </a:p>
          <a:p>
            <a:pPr marL="285840" indent="-285840" defTabSz="914400">
              <a:lnSpc>
                <a:spcPct val="100000"/>
              </a:lnSpc>
              <a:buClr>
                <a:srgbClr val="000000"/>
              </a:buClr>
              <a:buFont typeface="Wingdings" charset="2"/>
              <a:buChar char=""/>
            </a:pPr>
            <a:r>
              <a:rPr lang="de-DE" sz="1800" b="0" u="none" strike="noStrike">
                <a:solidFill>
                  <a:schemeClr val="dk1"/>
                </a:solidFill>
                <a:effectLst/>
                <a:uFillTx/>
                <a:latin typeface="Arial"/>
                <a:ea typeface="Microsoft YaHei"/>
              </a:rPr>
              <a:t>dazwischen Gegen- und Korrekturlesen, Einbeziehung weiterer Mitglieder</a:t>
            </a:r>
            <a:endParaRPr lang="de-DE" sz="1800" b="0" u="none" strike="noStrike">
              <a:solidFill>
                <a:srgbClr val="000000"/>
              </a:solidFill>
              <a:effectLst/>
              <a:uFillTx/>
              <a:latin typeface="Arial"/>
            </a:endParaRPr>
          </a:p>
          <a:p>
            <a:pPr marL="285840" indent="-285840" defTabSz="914400">
              <a:lnSpc>
                <a:spcPct val="100000"/>
              </a:lnSpc>
              <a:buClr>
                <a:srgbClr val="000000"/>
              </a:buClr>
              <a:buFont typeface="Wingdings" charset="2"/>
              <a:buChar char=""/>
            </a:pPr>
            <a:r>
              <a:rPr lang="de-DE" sz="1800" b="0" u="none" strike="noStrike">
                <a:solidFill>
                  <a:schemeClr val="dk1"/>
                </a:solidFill>
                <a:effectLst/>
                <a:uFillTx/>
                <a:latin typeface="Arial"/>
                <a:ea typeface="Microsoft YaHei"/>
              </a:rPr>
              <a:t> offen für weitere Aktive (auch außerhalb der MUED)</a:t>
            </a:r>
            <a:endParaRPr lang="de-DE" sz="1800" b="0" u="none" strike="noStrike">
              <a:solidFill>
                <a:srgbClr val="000000"/>
              </a:solidFill>
              <a:effectLst/>
              <a:uFillTx/>
              <a:latin typeface="Arial"/>
            </a:endParaRPr>
          </a:p>
          <a:p>
            <a:pPr defTabSz="914400">
              <a:lnSpc>
                <a:spcPct val="100000"/>
              </a:lnSpc>
            </a:pPr>
            <a:endParaRPr lang="de-DE" sz="1800" b="0" u="none" strike="noStrike">
              <a:solidFill>
                <a:srgbClr val="000000"/>
              </a:solidFill>
              <a:effectLst/>
              <a:uFillTx/>
              <a:latin typeface="Arial"/>
            </a:endParaRPr>
          </a:p>
        </p:txBody>
      </p:sp>
      <p:pic>
        <p:nvPicPr>
          <p:cNvPr id="68" name="Grafik 43"/>
          <p:cNvPicPr/>
          <p:nvPr/>
        </p:nvPicPr>
        <p:blipFill>
          <a:blip r:embed="rId2"/>
          <a:stretch/>
        </p:blipFill>
        <p:spPr>
          <a:xfrm>
            <a:off x="5400000" y="3080520"/>
            <a:ext cx="1619640" cy="1946880"/>
          </a:xfrm>
          <a:prstGeom prst="rect">
            <a:avLst/>
          </a:prstGeom>
          <a:noFill/>
          <a:ln w="0">
            <a:noFill/>
          </a:ln>
          <a:effectLst>
            <a:outerShdw dist="101823" dir="2700000" rotWithShape="0">
              <a:srgbClr val="B2B2B2"/>
            </a:outerShdw>
          </a:effectLst>
        </p:spPr>
      </p:pic>
      <p:pic>
        <p:nvPicPr>
          <p:cNvPr id="69" name="Grafik 44"/>
          <p:cNvPicPr/>
          <p:nvPr/>
        </p:nvPicPr>
        <p:blipFill>
          <a:blip r:embed="rId3"/>
          <a:stretch/>
        </p:blipFill>
        <p:spPr>
          <a:xfrm>
            <a:off x="7660800" y="3103920"/>
            <a:ext cx="1518840" cy="1899720"/>
          </a:xfrm>
          <a:prstGeom prst="rect">
            <a:avLst/>
          </a:prstGeom>
          <a:noFill/>
          <a:ln w="0">
            <a:noFill/>
          </a:ln>
          <a:effectLst>
            <a:outerShdw dist="101823" dir="2700000" rotWithShape="0">
              <a:srgbClr val="B2B2B2"/>
            </a:outerShdw>
          </a:effectLst>
        </p:spPr>
      </p:pic>
      <p:pic>
        <p:nvPicPr>
          <p:cNvPr id="70" name="Grafik 45"/>
          <p:cNvPicPr/>
          <p:nvPr/>
        </p:nvPicPr>
        <p:blipFill>
          <a:blip r:embed="rId4"/>
          <a:srcRect l="20615" r="22678" b="12142"/>
          <a:stretch/>
        </p:blipFill>
        <p:spPr>
          <a:xfrm>
            <a:off x="720000" y="3110400"/>
            <a:ext cx="1799280" cy="1929240"/>
          </a:xfrm>
          <a:prstGeom prst="rect">
            <a:avLst/>
          </a:prstGeom>
          <a:noFill/>
          <a:ln w="0">
            <a:noFill/>
          </a:ln>
          <a:effectLst>
            <a:outerShdw dist="101823" dir="2700000" rotWithShape="0">
              <a:srgbClr val="B2B2B2"/>
            </a:outerShdw>
          </a:effectLst>
        </p:spPr>
      </p:pic>
      <p:pic>
        <p:nvPicPr>
          <p:cNvPr id="71" name="Grafik 46"/>
          <p:cNvPicPr/>
          <p:nvPr/>
        </p:nvPicPr>
        <p:blipFill>
          <a:blip r:embed="rId5"/>
          <a:srcRect b="5219"/>
          <a:stretch/>
        </p:blipFill>
        <p:spPr>
          <a:xfrm>
            <a:off x="3136680" y="3104280"/>
            <a:ext cx="1722960" cy="1899360"/>
          </a:xfrm>
          <a:prstGeom prst="rect">
            <a:avLst/>
          </a:prstGeom>
          <a:noFill/>
          <a:ln w="0">
            <a:noFill/>
          </a:ln>
          <a:effectLst>
            <a:outerShdw dist="101823" dir="2700000" rotWithShape="0">
              <a:srgbClr val="B2B2B2"/>
            </a:outerShdw>
          </a:effectLst>
        </p:spPr>
      </p:pic>
      <p:sp>
        <p:nvSpPr>
          <p:cNvPr id="72" name="Textfeld 47"/>
          <p:cNvSpPr/>
          <p:nvPr/>
        </p:nvSpPr>
        <p:spPr>
          <a:xfrm>
            <a:off x="5111280" y="5088600"/>
            <a:ext cx="2339640" cy="34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rgbClr val="127622"/>
                </a:solidFill>
                <a:effectLst/>
                <a:uFillTx/>
                <a:latin typeface="Arial"/>
                <a:ea typeface="DejaVu Sans"/>
              </a:rPr>
              <a:t> Christoph Maitzen</a:t>
            </a:r>
            <a:endParaRPr lang="de-DE" sz="1800" b="0" u="none" strike="noStrike">
              <a:solidFill>
                <a:srgbClr val="000000"/>
              </a:solidFill>
              <a:effectLst/>
              <a:uFillTx/>
              <a:latin typeface="Arial"/>
            </a:endParaRPr>
          </a:p>
        </p:txBody>
      </p:sp>
      <p:sp>
        <p:nvSpPr>
          <p:cNvPr id="73" name="Textfeld 48"/>
          <p:cNvSpPr/>
          <p:nvPr/>
        </p:nvSpPr>
        <p:spPr>
          <a:xfrm>
            <a:off x="7382160" y="5075280"/>
            <a:ext cx="2339640" cy="34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rgbClr val="127622"/>
                </a:solidFill>
                <a:effectLst/>
                <a:uFillTx/>
                <a:latin typeface="Arial"/>
                <a:ea typeface="DejaVu Sans"/>
              </a:rPr>
              <a:t>Antonius Warmeling</a:t>
            </a:r>
            <a:endParaRPr lang="de-DE" sz="1800" b="0" u="none" strike="noStrike">
              <a:solidFill>
                <a:srgbClr val="000000"/>
              </a:solidFill>
              <a:effectLst/>
              <a:uFillTx/>
              <a:latin typeface="Arial"/>
            </a:endParaRPr>
          </a:p>
        </p:txBody>
      </p:sp>
      <p:sp>
        <p:nvSpPr>
          <p:cNvPr id="74" name="Textfeld 49"/>
          <p:cNvSpPr/>
          <p:nvPr/>
        </p:nvSpPr>
        <p:spPr>
          <a:xfrm>
            <a:off x="2951640" y="5075280"/>
            <a:ext cx="1979640" cy="35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rgbClr val="127622"/>
                </a:solidFill>
                <a:effectLst/>
                <a:uFillTx/>
                <a:latin typeface="Arial"/>
                <a:ea typeface="DejaVu Sans"/>
              </a:rPr>
              <a:t>Madlen Kimmritz</a:t>
            </a:r>
            <a:endParaRPr lang="de-DE" sz="1800" b="0" u="none" strike="noStrike">
              <a:solidFill>
                <a:srgbClr val="000000"/>
              </a:solidFill>
              <a:effectLst/>
              <a:uFillTx/>
              <a:latin typeface="Arial"/>
            </a:endParaRPr>
          </a:p>
        </p:txBody>
      </p:sp>
      <p:sp>
        <p:nvSpPr>
          <p:cNvPr id="75" name="Textfeld 50"/>
          <p:cNvSpPr/>
          <p:nvPr/>
        </p:nvSpPr>
        <p:spPr>
          <a:xfrm>
            <a:off x="899640" y="5088600"/>
            <a:ext cx="1619640" cy="34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rgbClr val="127622"/>
                </a:solidFill>
                <a:effectLst/>
                <a:uFillTx/>
                <a:latin typeface="Arial"/>
                <a:ea typeface="DejaVu Sans"/>
              </a:rPr>
              <a:t>Heinz Böer</a:t>
            </a:r>
            <a:endParaRPr lang="de-DE" sz="18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PlaceHolder 1"/>
          <p:cNvSpPr>
            <a:spLocks noGrp="1"/>
          </p:cNvSpPr>
          <p:nvPr>
            <p:ph type="title"/>
          </p:nvPr>
        </p:nvSpPr>
        <p:spPr>
          <a:xfrm>
            <a:off x="1259640" y="225720"/>
            <a:ext cx="7018200" cy="945000"/>
          </a:xfrm>
          <a:prstGeom prst="rect">
            <a:avLst/>
          </a:prstGeom>
          <a:noFill/>
          <a:ln w="0">
            <a:noFill/>
          </a:ln>
        </p:spPr>
        <p:txBody>
          <a:bodyPr lIns="0" tIns="0" rIns="0" bIns="0" anchor="ctr">
            <a:noAutofit/>
          </a:bodyPr>
          <a:lstStyle/>
          <a:p>
            <a:pPr indent="0" algn="ctr">
              <a:lnSpc>
                <a:spcPct val="100000"/>
              </a:lnSpc>
              <a:buNone/>
              <a:tabLst>
                <a:tab pos="0" algn="l"/>
              </a:tabLst>
            </a:pPr>
            <a:r>
              <a:rPr lang="de-DE" sz="3600" b="0" u="none" strike="noStrike">
                <a:solidFill>
                  <a:srgbClr val="000000"/>
                </a:solidFill>
                <a:effectLst/>
                <a:uFillTx/>
                <a:latin typeface="Segoe Print"/>
                <a:ea typeface="Microsoft YaHei"/>
              </a:rPr>
              <a:t>BNE-Offensive der MUED</a:t>
            </a:r>
            <a:endParaRPr lang="de-DE" sz="3600" b="0" u="none" strike="noStrike">
              <a:solidFill>
                <a:schemeClr val="dk1"/>
              </a:solidFill>
              <a:effectLst/>
              <a:uFillTx/>
              <a:latin typeface="Arial"/>
            </a:endParaRPr>
          </a:p>
        </p:txBody>
      </p:sp>
      <p:sp>
        <p:nvSpPr>
          <p:cNvPr id="77" name="PlaceHolder 2"/>
          <p:cNvSpPr>
            <a:spLocks noGrp="1"/>
          </p:cNvSpPr>
          <p:nvPr>
            <p:ph/>
          </p:nvPr>
        </p:nvSpPr>
        <p:spPr>
          <a:xfrm>
            <a:off x="503640" y="1326240"/>
            <a:ext cx="4356000" cy="3533400"/>
          </a:xfrm>
          <a:prstGeom prst="rect">
            <a:avLst/>
          </a:prstGeom>
          <a:noFill/>
          <a:ln w="0">
            <a:noFill/>
          </a:ln>
        </p:spPr>
        <p:txBody>
          <a:bodyPr lIns="90000" tIns="45000" rIns="90000" bIns="45000" anchor="t">
            <a:normAutofit/>
          </a:bodyPr>
          <a:lstStyle/>
          <a:p>
            <a:pPr indent="0" defTabSz="914400">
              <a:lnSpc>
                <a:spcPct val="100000"/>
              </a:lnSpc>
              <a:buNone/>
              <a:tabLst>
                <a:tab pos="0" algn="l"/>
              </a:tabLst>
            </a:pPr>
            <a:r>
              <a:rPr lang="de-DE" sz="1900" b="1" u="none" strike="noStrike">
                <a:solidFill>
                  <a:srgbClr val="000000"/>
                </a:solidFill>
                <a:effectLst/>
                <a:uFillTx/>
                <a:latin typeface="Arial"/>
                <a:ea typeface="Microsoft YaHei"/>
              </a:rPr>
              <a:t>Kriterien für </a:t>
            </a:r>
            <a:endParaRPr lang="de-DE" sz="1900" b="0" u="none" strike="noStrike">
              <a:solidFill>
                <a:schemeClr val="dk1"/>
              </a:solidFill>
              <a:effectLst/>
              <a:uFillTx/>
              <a:latin typeface="Arial"/>
            </a:endParaRPr>
          </a:p>
          <a:p>
            <a:pPr marL="285840" indent="-285840" defTabSz="914400">
              <a:lnSpc>
                <a:spcPct val="100000"/>
              </a:lnSpc>
              <a:spcBef>
                <a:spcPts val="1417"/>
              </a:spcBef>
              <a:buClr>
                <a:srgbClr val="000000"/>
              </a:buClr>
              <a:buFont typeface="Wingdings" charset="2"/>
              <a:buChar char=""/>
              <a:tabLst>
                <a:tab pos="0" algn="l"/>
              </a:tabLst>
            </a:pPr>
            <a:r>
              <a:rPr lang="de-DE" sz="1400" b="0" u="none" strike="noStrike">
                <a:solidFill>
                  <a:schemeClr val="dk1"/>
                </a:solidFill>
                <a:effectLst/>
                <a:uFillTx/>
                <a:latin typeface="Arial"/>
                <a:ea typeface="Microsoft YaHei"/>
              </a:rPr>
              <a:t>Unterrichtsthemen,</a:t>
            </a:r>
            <a:endParaRPr lang="de-DE" sz="1400" b="0" u="none" strike="noStrike">
              <a:solidFill>
                <a:schemeClr val="dk1"/>
              </a:solidFill>
              <a:effectLst/>
              <a:uFillTx/>
              <a:latin typeface="Arial"/>
            </a:endParaRPr>
          </a:p>
          <a:p>
            <a:pPr marL="285840" indent="-285840" defTabSz="914400">
              <a:lnSpc>
                <a:spcPct val="100000"/>
              </a:lnSpc>
              <a:spcBef>
                <a:spcPts val="1417"/>
              </a:spcBef>
              <a:buClr>
                <a:srgbClr val="000000"/>
              </a:buClr>
              <a:buFont typeface="Wingdings" charset="2"/>
              <a:buChar char=""/>
              <a:tabLst>
                <a:tab pos="0" algn="l"/>
              </a:tabLst>
            </a:pPr>
            <a:r>
              <a:rPr lang="de-DE" sz="1400" b="0" u="none" strike="noStrike">
                <a:solidFill>
                  <a:schemeClr val="dk1"/>
                </a:solidFill>
                <a:effectLst/>
                <a:uFillTx/>
                <a:latin typeface="Arial"/>
                <a:ea typeface="Microsoft YaHei"/>
              </a:rPr>
              <a:t>Konstruktion von Aufgaben  und</a:t>
            </a:r>
            <a:endParaRPr lang="de-DE" sz="1400" b="0" u="none" strike="noStrike">
              <a:solidFill>
                <a:schemeClr val="dk1"/>
              </a:solidFill>
              <a:effectLst/>
              <a:uFillTx/>
              <a:latin typeface="Arial"/>
            </a:endParaRPr>
          </a:p>
          <a:p>
            <a:pPr marL="285840" indent="-285840" defTabSz="914400">
              <a:lnSpc>
                <a:spcPct val="100000"/>
              </a:lnSpc>
              <a:spcBef>
                <a:spcPts val="1417"/>
              </a:spcBef>
              <a:buClr>
                <a:srgbClr val="000000"/>
              </a:buClr>
              <a:buFont typeface="Wingdings" charset="2"/>
              <a:buChar char=""/>
              <a:tabLst>
                <a:tab pos="0" algn="l"/>
              </a:tabLst>
            </a:pPr>
            <a:r>
              <a:rPr lang="de-DE" sz="1400" b="0" u="none" strike="noStrike">
                <a:solidFill>
                  <a:schemeClr val="dk1"/>
                </a:solidFill>
                <a:effectLst/>
                <a:uFillTx/>
                <a:latin typeface="Arial"/>
                <a:ea typeface="Microsoft YaHei"/>
              </a:rPr>
              <a:t>Gestaltung von Lernsituationen</a:t>
            </a:r>
            <a:endParaRPr lang="de-DE" sz="1400" b="0" u="none" strike="noStrike">
              <a:solidFill>
                <a:schemeClr val="dk1"/>
              </a:solidFill>
              <a:effectLst/>
              <a:uFillTx/>
              <a:latin typeface="Arial"/>
            </a:endParaRPr>
          </a:p>
          <a:p>
            <a:pPr indent="0" defTabSz="914400">
              <a:lnSpc>
                <a:spcPct val="100000"/>
              </a:lnSpc>
              <a:spcBef>
                <a:spcPts val="1417"/>
              </a:spcBef>
              <a:buNone/>
              <a:tabLst>
                <a:tab pos="0" algn="l"/>
              </a:tabLst>
            </a:pPr>
            <a:r>
              <a:rPr lang="de-DE" sz="1400" b="0" u="none" strike="noStrike">
                <a:solidFill>
                  <a:schemeClr val="dk1"/>
                </a:solidFill>
                <a:effectLst/>
                <a:uFillTx/>
                <a:latin typeface="Arial"/>
                <a:ea typeface="Microsoft YaHei"/>
              </a:rPr>
              <a:t>liefern die beiden Orientierungsrahmen Globale Entwicklung (für den mittleren Bildungsabschluss und die Gymnasiale Oberstufe) </a:t>
            </a:r>
            <a:endParaRPr lang="de-DE" sz="1400" b="0" u="none" strike="noStrike">
              <a:solidFill>
                <a:schemeClr val="dk1"/>
              </a:solidFill>
              <a:effectLst/>
              <a:uFillTx/>
              <a:latin typeface="Arial"/>
            </a:endParaRPr>
          </a:p>
          <a:p>
            <a:pPr indent="0" defTabSz="914400">
              <a:lnSpc>
                <a:spcPct val="100000"/>
              </a:lnSpc>
              <a:buNone/>
              <a:tabLst>
                <a:tab pos="0" algn="l"/>
              </a:tabLst>
            </a:pPr>
            <a:endParaRPr lang="de-DE" sz="1400" b="0" u="none" strike="noStrike">
              <a:solidFill>
                <a:schemeClr val="dk1"/>
              </a:solidFill>
              <a:effectLst/>
              <a:uFillTx/>
              <a:latin typeface="Arial"/>
            </a:endParaRPr>
          </a:p>
          <a:p>
            <a:pPr indent="0" defTabSz="914400">
              <a:lnSpc>
                <a:spcPct val="100000"/>
              </a:lnSpc>
              <a:buNone/>
              <a:tabLst>
                <a:tab pos="0" algn="l"/>
              </a:tabLst>
            </a:pPr>
            <a:endParaRPr lang="de-DE" sz="1900" b="0" u="none" strike="noStrike">
              <a:solidFill>
                <a:schemeClr val="dk1"/>
              </a:solidFill>
              <a:effectLst/>
              <a:uFillTx/>
              <a:latin typeface="Arial"/>
            </a:endParaRPr>
          </a:p>
          <a:p>
            <a:pPr indent="0" defTabSz="914400">
              <a:lnSpc>
                <a:spcPct val="100000"/>
              </a:lnSpc>
              <a:buNone/>
              <a:tabLst>
                <a:tab pos="0" algn="l"/>
              </a:tabLst>
            </a:pPr>
            <a:endParaRPr lang="de-DE" sz="1800" b="0" u="none" strike="noStrike">
              <a:solidFill>
                <a:schemeClr val="dk1"/>
              </a:solidFill>
              <a:effectLst/>
              <a:uFillTx/>
              <a:latin typeface="Arial"/>
            </a:endParaRPr>
          </a:p>
          <a:p>
            <a:pPr indent="0" defTabSz="914400">
              <a:lnSpc>
                <a:spcPct val="100000"/>
              </a:lnSpc>
              <a:buNone/>
              <a:tabLst>
                <a:tab pos="0" algn="l"/>
              </a:tabLst>
            </a:pPr>
            <a:endParaRPr lang="de-DE" sz="1800" b="0" u="none" strike="noStrike">
              <a:solidFill>
                <a:schemeClr val="dk1"/>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PlaceHolder 1"/>
          <p:cNvSpPr>
            <a:spLocks noGrp="1"/>
          </p:cNvSpPr>
          <p:nvPr>
            <p:ph type="title"/>
          </p:nvPr>
        </p:nvSpPr>
        <p:spPr>
          <a:xfrm>
            <a:off x="1259640" y="225720"/>
            <a:ext cx="7018200" cy="945000"/>
          </a:xfrm>
          <a:prstGeom prst="rect">
            <a:avLst/>
          </a:prstGeom>
          <a:noFill/>
          <a:ln w="0">
            <a:noFill/>
          </a:ln>
        </p:spPr>
        <p:txBody>
          <a:bodyPr lIns="0" tIns="0" rIns="0" bIns="0" anchor="ctr">
            <a:noAutofit/>
          </a:bodyPr>
          <a:lstStyle/>
          <a:p>
            <a:pPr indent="0" algn="ctr">
              <a:lnSpc>
                <a:spcPct val="100000"/>
              </a:lnSpc>
              <a:buNone/>
              <a:tabLst>
                <a:tab pos="0" algn="l"/>
              </a:tabLst>
            </a:pPr>
            <a:r>
              <a:rPr lang="de-DE" sz="3600" b="0" u="none" strike="noStrike">
                <a:solidFill>
                  <a:srgbClr val="000000"/>
                </a:solidFill>
                <a:effectLst/>
                <a:uFillTx/>
                <a:latin typeface="Segoe Print"/>
                <a:ea typeface="Microsoft YaHei"/>
              </a:rPr>
              <a:t>BNE-Offensive der MUED</a:t>
            </a:r>
            <a:endParaRPr lang="de-DE" sz="3600" b="0" u="none" strike="noStrike">
              <a:solidFill>
                <a:schemeClr val="dk1"/>
              </a:solidFill>
              <a:effectLst/>
              <a:uFillTx/>
              <a:latin typeface="Arial"/>
            </a:endParaRPr>
          </a:p>
        </p:txBody>
      </p:sp>
      <p:sp>
        <p:nvSpPr>
          <p:cNvPr id="79" name="PlaceHolder 2"/>
          <p:cNvSpPr>
            <a:spLocks noGrp="1"/>
          </p:cNvSpPr>
          <p:nvPr>
            <p:ph/>
          </p:nvPr>
        </p:nvSpPr>
        <p:spPr>
          <a:xfrm>
            <a:off x="503640" y="1326240"/>
            <a:ext cx="4356000" cy="3533400"/>
          </a:xfrm>
          <a:prstGeom prst="rect">
            <a:avLst/>
          </a:prstGeom>
          <a:noFill/>
          <a:ln w="0">
            <a:noFill/>
          </a:ln>
        </p:spPr>
        <p:txBody>
          <a:bodyPr lIns="90000" tIns="45000" rIns="90000" bIns="45000" anchor="t">
            <a:normAutofit/>
          </a:bodyPr>
          <a:lstStyle/>
          <a:p>
            <a:pPr indent="0" defTabSz="914400">
              <a:lnSpc>
                <a:spcPct val="100000"/>
              </a:lnSpc>
              <a:buNone/>
              <a:tabLst>
                <a:tab pos="0" algn="l"/>
              </a:tabLst>
            </a:pPr>
            <a:r>
              <a:rPr lang="de-DE" sz="1900" b="1" u="none" strike="noStrike">
                <a:solidFill>
                  <a:srgbClr val="000000"/>
                </a:solidFill>
                <a:effectLst/>
                <a:uFillTx/>
                <a:latin typeface="Arial"/>
                <a:ea typeface="Microsoft YaHei"/>
              </a:rPr>
              <a:t>Kriterien für </a:t>
            </a:r>
            <a:endParaRPr lang="de-DE" sz="1900" b="0" u="none" strike="noStrike">
              <a:solidFill>
                <a:schemeClr val="dk1"/>
              </a:solidFill>
              <a:effectLst/>
              <a:uFillTx/>
              <a:latin typeface="Arial"/>
            </a:endParaRPr>
          </a:p>
          <a:p>
            <a:pPr marL="285840" indent="-285840" defTabSz="914400">
              <a:lnSpc>
                <a:spcPct val="100000"/>
              </a:lnSpc>
              <a:spcBef>
                <a:spcPts val="1417"/>
              </a:spcBef>
              <a:buClr>
                <a:srgbClr val="000000"/>
              </a:buClr>
              <a:buFont typeface="Wingdings" charset="2"/>
              <a:buChar char=""/>
              <a:tabLst>
                <a:tab pos="0" algn="l"/>
              </a:tabLst>
            </a:pPr>
            <a:r>
              <a:rPr lang="de-DE" sz="1400" b="0" u="none" strike="noStrike">
                <a:solidFill>
                  <a:schemeClr val="dk1"/>
                </a:solidFill>
                <a:effectLst/>
                <a:uFillTx/>
                <a:latin typeface="Arial"/>
                <a:ea typeface="Microsoft YaHei"/>
              </a:rPr>
              <a:t>Unterrichtsthemen,</a:t>
            </a:r>
            <a:endParaRPr lang="de-DE" sz="1400" b="0" u="none" strike="noStrike">
              <a:solidFill>
                <a:schemeClr val="dk1"/>
              </a:solidFill>
              <a:effectLst/>
              <a:uFillTx/>
              <a:latin typeface="Arial"/>
            </a:endParaRPr>
          </a:p>
          <a:p>
            <a:pPr marL="285840" indent="-285840" defTabSz="914400">
              <a:lnSpc>
                <a:spcPct val="100000"/>
              </a:lnSpc>
              <a:spcBef>
                <a:spcPts val="1417"/>
              </a:spcBef>
              <a:buClr>
                <a:srgbClr val="000000"/>
              </a:buClr>
              <a:buFont typeface="Wingdings" charset="2"/>
              <a:buChar char=""/>
              <a:tabLst>
                <a:tab pos="0" algn="l"/>
              </a:tabLst>
            </a:pPr>
            <a:r>
              <a:rPr lang="de-DE" sz="1400" b="0" u="none" strike="noStrike">
                <a:solidFill>
                  <a:schemeClr val="dk1"/>
                </a:solidFill>
                <a:effectLst/>
                <a:uFillTx/>
                <a:latin typeface="Arial"/>
                <a:ea typeface="Microsoft YaHei"/>
              </a:rPr>
              <a:t>Konstruktion von Aufgaben  und</a:t>
            </a:r>
            <a:endParaRPr lang="de-DE" sz="1400" b="0" u="none" strike="noStrike">
              <a:solidFill>
                <a:schemeClr val="dk1"/>
              </a:solidFill>
              <a:effectLst/>
              <a:uFillTx/>
              <a:latin typeface="Arial"/>
            </a:endParaRPr>
          </a:p>
          <a:p>
            <a:pPr marL="285840" indent="-285840" defTabSz="914400">
              <a:lnSpc>
                <a:spcPct val="100000"/>
              </a:lnSpc>
              <a:spcBef>
                <a:spcPts val="1417"/>
              </a:spcBef>
              <a:buClr>
                <a:srgbClr val="000000"/>
              </a:buClr>
              <a:buFont typeface="Wingdings" charset="2"/>
              <a:buChar char=""/>
              <a:tabLst>
                <a:tab pos="0" algn="l"/>
              </a:tabLst>
            </a:pPr>
            <a:r>
              <a:rPr lang="de-DE" sz="1400" b="0" u="none" strike="noStrike">
                <a:solidFill>
                  <a:schemeClr val="dk1"/>
                </a:solidFill>
                <a:effectLst/>
                <a:uFillTx/>
                <a:latin typeface="Arial"/>
                <a:ea typeface="Microsoft YaHei"/>
              </a:rPr>
              <a:t>Gestaltung von Lernsituationen</a:t>
            </a:r>
            <a:endParaRPr lang="de-DE" sz="1400" b="0" u="none" strike="noStrike">
              <a:solidFill>
                <a:schemeClr val="dk1"/>
              </a:solidFill>
              <a:effectLst/>
              <a:uFillTx/>
              <a:latin typeface="Arial"/>
            </a:endParaRPr>
          </a:p>
          <a:p>
            <a:pPr indent="0" defTabSz="914400">
              <a:lnSpc>
                <a:spcPct val="100000"/>
              </a:lnSpc>
              <a:spcBef>
                <a:spcPts val="1417"/>
              </a:spcBef>
              <a:buNone/>
              <a:tabLst>
                <a:tab pos="0" algn="l"/>
              </a:tabLst>
            </a:pPr>
            <a:r>
              <a:rPr lang="de-DE" sz="1400" b="0" u="none" strike="noStrike">
                <a:solidFill>
                  <a:schemeClr val="dk1"/>
                </a:solidFill>
                <a:effectLst/>
                <a:uFillTx/>
                <a:latin typeface="Arial"/>
                <a:ea typeface="Microsoft YaHei"/>
              </a:rPr>
              <a:t>liefern die beiden </a:t>
            </a:r>
            <a:r>
              <a:rPr lang="de-DE" sz="1400" b="1" u="none" strike="noStrike">
                <a:solidFill>
                  <a:schemeClr val="dk1"/>
                </a:solidFill>
                <a:effectLst/>
                <a:uFillTx/>
                <a:latin typeface="Arial"/>
                <a:ea typeface="Microsoft YaHei"/>
              </a:rPr>
              <a:t>Orientierungsrahmen Globale Entwicklung</a:t>
            </a:r>
            <a:r>
              <a:rPr lang="de-DE" sz="1400" b="0" u="none" strike="noStrike">
                <a:solidFill>
                  <a:schemeClr val="dk1"/>
                </a:solidFill>
                <a:effectLst/>
                <a:uFillTx/>
                <a:latin typeface="Arial"/>
                <a:ea typeface="Microsoft YaHei"/>
              </a:rPr>
              <a:t> (für den mittleren Bildungsabschluss und die Gymnasiale Oberstufe) </a:t>
            </a:r>
            <a:endParaRPr lang="de-DE" sz="1400" b="0" u="none" strike="noStrike">
              <a:solidFill>
                <a:schemeClr val="dk1"/>
              </a:solidFill>
              <a:effectLst/>
              <a:uFillTx/>
              <a:latin typeface="Arial"/>
            </a:endParaRPr>
          </a:p>
          <a:p>
            <a:pPr indent="0" defTabSz="914400">
              <a:lnSpc>
                <a:spcPct val="100000"/>
              </a:lnSpc>
              <a:buNone/>
              <a:tabLst>
                <a:tab pos="0" algn="l"/>
              </a:tabLst>
            </a:pPr>
            <a:endParaRPr lang="de-DE" sz="1400" b="0" u="none" strike="noStrike">
              <a:solidFill>
                <a:schemeClr val="dk1"/>
              </a:solidFill>
              <a:effectLst/>
              <a:uFillTx/>
              <a:latin typeface="Arial"/>
            </a:endParaRPr>
          </a:p>
          <a:p>
            <a:pPr indent="0" defTabSz="914400">
              <a:lnSpc>
                <a:spcPct val="100000"/>
              </a:lnSpc>
              <a:buNone/>
              <a:tabLst>
                <a:tab pos="0" algn="l"/>
              </a:tabLst>
            </a:pPr>
            <a:endParaRPr lang="de-DE" sz="1900" b="0" u="none" strike="noStrike">
              <a:solidFill>
                <a:schemeClr val="dk1"/>
              </a:solidFill>
              <a:effectLst/>
              <a:uFillTx/>
              <a:latin typeface="Arial"/>
            </a:endParaRPr>
          </a:p>
          <a:p>
            <a:pPr indent="0" defTabSz="914400">
              <a:lnSpc>
                <a:spcPct val="100000"/>
              </a:lnSpc>
              <a:buNone/>
              <a:tabLst>
                <a:tab pos="0" algn="l"/>
              </a:tabLst>
            </a:pPr>
            <a:endParaRPr lang="de-DE" sz="1800" b="0" u="none" strike="noStrike">
              <a:solidFill>
                <a:schemeClr val="dk1"/>
              </a:solidFill>
              <a:effectLst/>
              <a:uFillTx/>
              <a:latin typeface="Arial"/>
            </a:endParaRPr>
          </a:p>
          <a:p>
            <a:pPr indent="0" defTabSz="914400">
              <a:lnSpc>
                <a:spcPct val="100000"/>
              </a:lnSpc>
              <a:buNone/>
              <a:tabLst>
                <a:tab pos="0" algn="l"/>
              </a:tabLst>
            </a:pPr>
            <a:endParaRPr lang="de-DE" sz="1800" b="0" u="none" strike="noStrike">
              <a:solidFill>
                <a:schemeClr val="dk1"/>
              </a:solidFill>
              <a:effectLst/>
              <a:uFillTx/>
              <a:latin typeface="Arial"/>
            </a:endParaRPr>
          </a:p>
        </p:txBody>
      </p:sp>
      <p:pic>
        <p:nvPicPr>
          <p:cNvPr id="80" name="Grafik 16"/>
          <p:cNvPicPr/>
          <p:nvPr/>
        </p:nvPicPr>
        <p:blipFill>
          <a:blip r:embed="rId2">
            <a:lum bright="-3000"/>
          </a:blip>
          <a:srcRect b="-2599"/>
          <a:stretch/>
        </p:blipFill>
        <p:spPr>
          <a:xfrm>
            <a:off x="4874040" y="1440000"/>
            <a:ext cx="2505600" cy="3524760"/>
          </a:xfrm>
          <a:prstGeom prst="rect">
            <a:avLst/>
          </a:prstGeom>
          <a:noFill/>
          <a:ln w="0">
            <a:noFill/>
          </a:ln>
          <a:effectLst>
            <a:outerShdw dist="101823" dir="2700000" rotWithShape="0">
              <a:srgbClr val="B2B2B2">
                <a:alpha val="20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PlaceHolder 1"/>
          <p:cNvSpPr>
            <a:spLocks noGrp="1"/>
          </p:cNvSpPr>
          <p:nvPr>
            <p:ph type="title"/>
          </p:nvPr>
        </p:nvSpPr>
        <p:spPr>
          <a:xfrm>
            <a:off x="1259640" y="225720"/>
            <a:ext cx="7018200" cy="945000"/>
          </a:xfrm>
          <a:prstGeom prst="rect">
            <a:avLst/>
          </a:prstGeom>
          <a:noFill/>
          <a:ln w="0">
            <a:noFill/>
          </a:ln>
        </p:spPr>
        <p:txBody>
          <a:bodyPr lIns="0" tIns="0" rIns="0" bIns="0" anchor="ctr">
            <a:noAutofit/>
          </a:bodyPr>
          <a:lstStyle/>
          <a:p>
            <a:pPr indent="0" algn="ctr">
              <a:lnSpc>
                <a:spcPct val="100000"/>
              </a:lnSpc>
              <a:buNone/>
              <a:tabLst>
                <a:tab pos="0" algn="l"/>
              </a:tabLst>
            </a:pPr>
            <a:r>
              <a:rPr lang="de-DE" sz="3600" b="0" u="none" strike="noStrike">
                <a:solidFill>
                  <a:srgbClr val="000000"/>
                </a:solidFill>
                <a:effectLst/>
                <a:uFillTx/>
                <a:latin typeface="Segoe Print"/>
                <a:ea typeface="Microsoft YaHei"/>
              </a:rPr>
              <a:t>BNE-Offensive der MUED</a:t>
            </a:r>
            <a:endParaRPr lang="de-DE" sz="3600" b="0" u="none" strike="noStrike">
              <a:solidFill>
                <a:schemeClr val="dk1"/>
              </a:solidFill>
              <a:effectLst/>
              <a:uFillTx/>
              <a:latin typeface="Arial"/>
            </a:endParaRPr>
          </a:p>
        </p:txBody>
      </p:sp>
      <p:sp>
        <p:nvSpPr>
          <p:cNvPr id="82" name="PlaceHolder 2"/>
          <p:cNvSpPr>
            <a:spLocks noGrp="1"/>
          </p:cNvSpPr>
          <p:nvPr>
            <p:ph/>
          </p:nvPr>
        </p:nvSpPr>
        <p:spPr>
          <a:xfrm>
            <a:off x="503640" y="1326240"/>
            <a:ext cx="4356000" cy="3533400"/>
          </a:xfrm>
          <a:prstGeom prst="rect">
            <a:avLst/>
          </a:prstGeom>
          <a:noFill/>
          <a:ln w="0">
            <a:noFill/>
          </a:ln>
        </p:spPr>
        <p:txBody>
          <a:bodyPr lIns="90000" tIns="45000" rIns="90000" bIns="45000" anchor="t">
            <a:normAutofit/>
          </a:bodyPr>
          <a:lstStyle/>
          <a:p>
            <a:pPr indent="0" defTabSz="914400">
              <a:lnSpc>
                <a:spcPct val="100000"/>
              </a:lnSpc>
              <a:buNone/>
              <a:tabLst>
                <a:tab pos="0" algn="l"/>
              </a:tabLst>
            </a:pPr>
            <a:r>
              <a:rPr lang="de-DE" sz="1900" b="1" u="none" strike="noStrike">
                <a:solidFill>
                  <a:srgbClr val="000000"/>
                </a:solidFill>
                <a:effectLst/>
                <a:uFillTx/>
                <a:latin typeface="Arial"/>
                <a:ea typeface="Microsoft YaHei"/>
              </a:rPr>
              <a:t>Kriterien für </a:t>
            </a:r>
            <a:endParaRPr lang="de-DE" sz="1900" b="0" u="none" strike="noStrike">
              <a:solidFill>
                <a:schemeClr val="dk1"/>
              </a:solidFill>
              <a:effectLst/>
              <a:uFillTx/>
              <a:latin typeface="Arial"/>
            </a:endParaRPr>
          </a:p>
          <a:p>
            <a:pPr marL="285840" indent="-285840" defTabSz="914400">
              <a:lnSpc>
                <a:spcPct val="100000"/>
              </a:lnSpc>
              <a:spcBef>
                <a:spcPts val="1417"/>
              </a:spcBef>
              <a:buClr>
                <a:srgbClr val="000000"/>
              </a:buClr>
              <a:buFont typeface="Wingdings" charset="2"/>
              <a:buChar char=""/>
              <a:tabLst>
                <a:tab pos="0" algn="l"/>
              </a:tabLst>
            </a:pPr>
            <a:r>
              <a:rPr lang="de-DE" sz="1400" b="0" u="none" strike="noStrike">
                <a:solidFill>
                  <a:schemeClr val="dk1"/>
                </a:solidFill>
                <a:effectLst/>
                <a:uFillTx/>
                <a:latin typeface="Arial"/>
                <a:ea typeface="Microsoft YaHei"/>
              </a:rPr>
              <a:t>Unterrichtsthemen,</a:t>
            </a:r>
            <a:endParaRPr lang="de-DE" sz="1400" b="0" u="none" strike="noStrike">
              <a:solidFill>
                <a:schemeClr val="dk1"/>
              </a:solidFill>
              <a:effectLst/>
              <a:uFillTx/>
              <a:latin typeface="Arial"/>
            </a:endParaRPr>
          </a:p>
          <a:p>
            <a:pPr marL="285840" indent="-285840" defTabSz="914400">
              <a:lnSpc>
                <a:spcPct val="100000"/>
              </a:lnSpc>
              <a:spcBef>
                <a:spcPts val="1417"/>
              </a:spcBef>
              <a:buClr>
                <a:srgbClr val="000000"/>
              </a:buClr>
              <a:buFont typeface="Wingdings" charset="2"/>
              <a:buChar char=""/>
              <a:tabLst>
                <a:tab pos="0" algn="l"/>
              </a:tabLst>
            </a:pPr>
            <a:r>
              <a:rPr lang="de-DE" sz="1400" b="0" u="none" strike="noStrike">
                <a:solidFill>
                  <a:schemeClr val="dk1"/>
                </a:solidFill>
                <a:effectLst/>
                <a:uFillTx/>
                <a:latin typeface="Arial"/>
                <a:ea typeface="Microsoft YaHei"/>
              </a:rPr>
              <a:t>Konstruktion von Aufgaben  und</a:t>
            </a:r>
            <a:endParaRPr lang="de-DE" sz="1400" b="0" u="none" strike="noStrike">
              <a:solidFill>
                <a:schemeClr val="dk1"/>
              </a:solidFill>
              <a:effectLst/>
              <a:uFillTx/>
              <a:latin typeface="Arial"/>
            </a:endParaRPr>
          </a:p>
          <a:p>
            <a:pPr marL="285840" indent="-285840" defTabSz="914400">
              <a:lnSpc>
                <a:spcPct val="100000"/>
              </a:lnSpc>
              <a:spcBef>
                <a:spcPts val="1417"/>
              </a:spcBef>
              <a:buClr>
                <a:srgbClr val="000000"/>
              </a:buClr>
              <a:buFont typeface="Wingdings" charset="2"/>
              <a:buChar char=""/>
              <a:tabLst>
                <a:tab pos="0" algn="l"/>
              </a:tabLst>
            </a:pPr>
            <a:r>
              <a:rPr lang="de-DE" sz="1400" b="0" u="none" strike="noStrike">
                <a:solidFill>
                  <a:schemeClr val="dk1"/>
                </a:solidFill>
                <a:effectLst/>
                <a:uFillTx/>
                <a:latin typeface="Arial"/>
                <a:ea typeface="Microsoft YaHei"/>
              </a:rPr>
              <a:t>Gestaltung von Lernsituationen</a:t>
            </a:r>
            <a:endParaRPr lang="de-DE" sz="1400" b="0" u="none" strike="noStrike">
              <a:solidFill>
                <a:schemeClr val="dk1"/>
              </a:solidFill>
              <a:effectLst/>
              <a:uFillTx/>
              <a:latin typeface="Arial"/>
            </a:endParaRPr>
          </a:p>
          <a:p>
            <a:pPr indent="0" defTabSz="914400">
              <a:lnSpc>
                <a:spcPct val="100000"/>
              </a:lnSpc>
              <a:spcBef>
                <a:spcPts val="1417"/>
              </a:spcBef>
              <a:buNone/>
              <a:tabLst>
                <a:tab pos="0" algn="l"/>
              </a:tabLst>
            </a:pPr>
            <a:r>
              <a:rPr lang="de-DE" sz="1400" b="0" u="none" strike="noStrike">
                <a:solidFill>
                  <a:schemeClr val="dk1"/>
                </a:solidFill>
                <a:effectLst/>
                <a:uFillTx/>
                <a:latin typeface="Arial"/>
                <a:ea typeface="Microsoft YaHei"/>
              </a:rPr>
              <a:t>liefern die beiden </a:t>
            </a:r>
            <a:r>
              <a:rPr lang="de-DE" sz="1400" b="1" u="none" strike="noStrike">
                <a:solidFill>
                  <a:schemeClr val="dk1"/>
                </a:solidFill>
                <a:effectLst/>
                <a:uFillTx/>
                <a:latin typeface="Arial"/>
                <a:ea typeface="Microsoft YaHei"/>
              </a:rPr>
              <a:t>Orientierungsrahmen Globale Entwicklung</a:t>
            </a:r>
            <a:r>
              <a:rPr lang="de-DE" sz="1400" b="0" u="none" strike="noStrike">
                <a:solidFill>
                  <a:schemeClr val="dk1"/>
                </a:solidFill>
                <a:effectLst/>
                <a:uFillTx/>
                <a:latin typeface="Arial"/>
                <a:ea typeface="Microsoft YaHei"/>
              </a:rPr>
              <a:t> (für den mittleren Bildungsabschluss und die Gymnasiale Oberstufe) </a:t>
            </a:r>
            <a:endParaRPr lang="de-DE" sz="1400" b="0" u="none" strike="noStrike">
              <a:solidFill>
                <a:schemeClr val="dk1"/>
              </a:solidFill>
              <a:effectLst/>
              <a:uFillTx/>
              <a:latin typeface="Arial"/>
            </a:endParaRPr>
          </a:p>
          <a:p>
            <a:pPr indent="0" defTabSz="914400">
              <a:lnSpc>
                <a:spcPct val="100000"/>
              </a:lnSpc>
              <a:buNone/>
              <a:tabLst>
                <a:tab pos="0" algn="l"/>
              </a:tabLst>
            </a:pPr>
            <a:endParaRPr lang="de-DE" sz="1400" b="0" u="none" strike="noStrike">
              <a:solidFill>
                <a:schemeClr val="dk1"/>
              </a:solidFill>
              <a:effectLst/>
              <a:uFillTx/>
              <a:latin typeface="Arial"/>
            </a:endParaRPr>
          </a:p>
          <a:p>
            <a:pPr indent="0" defTabSz="914400">
              <a:lnSpc>
                <a:spcPct val="100000"/>
              </a:lnSpc>
              <a:buNone/>
              <a:tabLst>
                <a:tab pos="0" algn="l"/>
              </a:tabLst>
            </a:pPr>
            <a:endParaRPr lang="de-DE" sz="1900" b="0" u="none" strike="noStrike">
              <a:solidFill>
                <a:schemeClr val="dk1"/>
              </a:solidFill>
              <a:effectLst/>
              <a:uFillTx/>
              <a:latin typeface="Arial"/>
            </a:endParaRPr>
          </a:p>
          <a:p>
            <a:pPr indent="0" defTabSz="914400">
              <a:lnSpc>
                <a:spcPct val="100000"/>
              </a:lnSpc>
              <a:buNone/>
              <a:tabLst>
                <a:tab pos="0" algn="l"/>
              </a:tabLst>
            </a:pPr>
            <a:endParaRPr lang="de-DE" sz="1800" b="0" u="none" strike="noStrike">
              <a:solidFill>
                <a:schemeClr val="dk1"/>
              </a:solidFill>
              <a:effectLst/>
              <a:uFillTx/>
              <a:latin typeface="Arial"/>
            </a:endParaRPr>
          </a:p>
          <a:p>
            <a:pPr indent="0" defTabSz="914400">
              <a:lnSpc>
                <a:spcPct val="100000"/>
              </a:lnSpc>
              <a:buNone/>
              <a:tabLst>
                <a:tab pos="0" algn="l"/>
              </a:tabLst>
            </a:pPr>
            <a:endParaRPr lang="de-DE" sz="1800" b="0" u="none" strike="noStrike">
              <a:solidFill>
                <a:schemeClr val="dk1"/>
              </a:solidFill>
              <a:effectLst/>
              <a:uFillTx/>
              <a:latin typeface="Arial"/>
            </a:endParaRPr>
          </a:p>
        </p:txBody>
      </p:sp>
      <p:pic>
        <p:nvPicPr>
          <p:cNvPr id="83" name="Grafik 8"/>
          <p:cNvPicPr/>
          <p:nvPr/>
        </p:nvPicPr>
        <p:blipFill>
          <a:blip r:embed="rId2"/>
          <a:stretch/>
        </p:blipFill>
        <p:spPr>
          <a:xfrm>
            <a:off x="4910040" y="1440000"/>
            <a:ext cx="2505600" cy="3524760"/>
          </a:xfrm>
          <a:prstGeom prst="rect">
            <a:avLst/>
          </a:prstGeom>
          <a:noFill/>
          <a:ln w="0">
            <a:noFill/>
          </a:ln>
          <a:effectLst>
            <a:outerShdw dist="101823" dir="2700000" rotWithShape="0">
              <a:srgbClr val="B2B2B2"/>
            </a:outerShdw>
          </a:effectLst>
        </p:spPr>
      </p:pic>
      <p:pic>
        <p:nvPicPr>
          <p:cNvPr id="84" name="Grafik 15"/>
          <p:cNvPicPr/>
          <p:nvPr/>
        </p:nvPicPr>
        <p:blipFill>
          <a:blip r:embed="rId3"/>
          <a:stretch/>
        </p:blipFill>
        <p:spPr>
          <a:xfrm>
            <a:off x="6840000" y="1702440"/>
            <a:ext cx="2516040" cy="3517200"/>
          </a:xfrm>
          <a:prstGeom prst="rect">
            <a:avLst/>
          </a:prstGeom>
          <a:noFill/>
          <a:ln w="0">
            <a:noFill/>
          </a:ln>
          <a:effectLst>
            <a:outerShdw dist="101823" dir="2700000" rotWithShape="0">
              <a:srgbClr val="B2B2B2"/>
            </a:outerShdw>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PlaceHolder 1"/>
          <p:cNvSpPr>
            <a:spLocks noGrp="1"/>
          </p:cNvSpPr>
          <p:nvPr>
            <p:ph type="title"/>
          </p:nvPr>
        </p:nvSpPr>
        <p:spPr>
          <a:xfrm>
            <a:off x="1259640" y="225720"/>
            <a:ext cx="7018200" cy="945000"/>
          </a:xfrm>
          <a:prstGeom prst="rect">
            <a:avLst/>
          </a:prstGeom>
          <a:noFill/>
          <a:ln w="0">
            <a:noFill/>
          </a:ln>
        </p:spPr>
        <p:txBody>
          <a:bodyPr lIns="0" tIns="0" rIns="0" bIns="0" anchor="ctr">
            <a:noAutofit/>
          </a:bodyPr>
          <a:lstStyle/>
          <a:p>
            <a:pPr indent="0" algn="ctr">
              <a:lnSpc>
                <a:spcPct val="100000"/>
              </a:lnSpc>
              <a:buNone/>
              <a:tabLst>
                <a:tab pos="0" algn="l"/>
              </a:tabLst>
            </a:pPr>
            <a:r>
              <a:rPr lang="de-DE" sz="3600" b="0" u="none" strike="noStrike">
                <a:solidFill>
                  <a:srgbClr val="000000"/>
                </a:solidFill>
                <a:effectLst/>
                <a:uFillTx/>
                <a:latin typeface="Segoe Print"/>
                <a:ea typeface="Microsoft YaHei"/>
              </a:rPr>
              <a:t>BNE-Offensive der MUED</a:t>
            </a:r>
            <a:endParaRPr lang="de-DE" sz="3600" b="0" u="none" strike="noStrike">
              <a:solidFill>
                <a:schemeClr val="dk1"/>
              </a:solidFill>
              <a:effectLst/>
              <a:uFillTx/>
              <a:latin typeface="Arial"/>
            </a:endParaRPr>
          </a:p>
        </p:txBody>
      </p:sp>
      <p:sp>
        <p:nvSpPr>
          <p:cNvPr id="86" name="PlaceHolder 2"/>
          <p:cNvSpPr>
            <a:spLocks noGrp="1"/>
          </p:cNvSpPr>
          <p:nvPr>
            <p:ph/>
          </p:nvPr>
        </p:nvSpPr>
        <p:spPr>
          <a:xfrm>
            <a:off x="503640" y="1326240"/>
            <a:ext cx="9069480" cy="936360"/>
          </a:xfrm>
          <a:prstGeom prst="rect">
            <a:avLst/>
          </a:prstGeom>
          <a:noFill/>
          <a:ln w="0">
            <a:noFill/>
          </a:ln>
        </p:spPr>
        <p:txBody>
          <a:bodyPr lIns="90000" tIns="45000" rIns="90000" bIns="45000" anchor="t">
            <a:normAutofit/>
          </a:bodyPr>
          <a:lstStyle/>
          <a:p>
            <a:pPr indent="0" defTabSz="914400">
              <a:lnSpc>
                <a:spcPct val="100000"/>
              </a:lnSpc>
              <a:buNone/>
              <a:tabLst>
                <a:tab pos="0" algn="l"/>
              </a:tabLst>
            </a:pPr>
            <a:r>
              <a:rPr lang="de-DE" sz="1900" b="1" u="none" strike="noStrike">
                <a:solidFill>
                  <a:srgbClr val="000000"/>
                </a:solidFill>
                <a:effectLst/>
                <a:uFillTx/>
                <a:latin typeface="Arial"/>
                <a:ea typeface="Microsoft YaHei"/>
              </a:rPr>
              <a:t>Mathe trifft BNE</a:t>
            </a:r>
            <a:endParaRPr lang="de-DE" sz="1900" b="0" u="none" strike="noStrike">
              <a:solidFill>
                <a:schemeClr val="dk1"/>
              </a:solidFill>
              <a:effectLst/>
              <a:uFillTx/>
              <a:latin typeface="Arial"/>
            </a:endParaRPr>
          </a:p>
          <a:p>
            <a:pPr indent="0" defTabSz="914400">
              <a:lnSpc>
                <a:spcPct val="100000"/>
              </a:lnSpc>
              <a:buNone/>
              <a:tabLst>
                <a:tab pos="0" algn="l"/>
              </a:tabLst>
            </a:pPr>
            <a:endParaRPr lang="de-DE" sz="1800" b="0" u="none" strike="noStrike">
              <a:solidFill>
                <a:schemeClr val="dk1"/>
              </a:solidFill>
              <a:effectLst/>
              <a:uFillTx/>
              <a:latin typeface="Arial"/>
            </a:endParaRPr>
          </a:p>
          <a:p>
            <a:pPr indent="0" defTabSz="914400">
              <a:lnSpc>
                <a:spcPct val="100000"/>
              </a:lnSpc>
              <a:buNone/>
              <a:tabLst>
                <a:tab pos="0" algn="l"/>
              </a:tabLst>
            </a:pPr>
            <a:endParaRPr lang="de-DE" sz="1800" b="0" u="none" strike="noStrike">
              <a:solidFill>
                <a:schemeClr val="dk1"/>
              </a:solidFill>
              <a:effectLst/>
              <a:uFillTx/>
              <a:latin typeface="Arial"/>
            </a:endParaRPr>
          </a:p>
        </p:txBody>
      </p:sp>
      <p:sp>
        <p:nvSpPr>
          <p:cNvPr id="87" name="Inhaltsplatzhalter 2"/>
          <p:cNvSpPr/>
          <p:nvPr/>
        </p:nvSpPr>
        <p:spPr>
          <a:xfrm>
            <a:off x="489240" y="2083320"/>
            <a:ext cx="9069480" cy="65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a:bodyPr>
          <a:lstStyle/>
          <a:p>
            <a:pPr defTabSz="914400">
              <a:lnSpc>
                <a:spcPct val="100000"/>
              </a:lnSpc>
              <a:spcBef>
                <a:spcPts val="1417"/>
              </a:spcBef>
            </a:pPr>
            <a:r>
              <a:rPr lang="de-DE" sz="1800" b="0" u="none" strike="noStrike">
                <a:solidFill>
                  <a:schemeClr val="dk1"/>
                </a:solidFill>
                <a:effectLst/>
                <a:uFillTx/>
                <a:latin typeface="Arial"/>
                <a:ea typeface="Microsoft YaHei"/>
              </a:rPr>
              <a:t>Unser Ziel ist es, Aufgaben für einen niederschwelligen Einsatz zu entwickeln, d.h. </a:t>
            </a:r>
            <a:endParaRPr lang="de-DE" sz="1800" b="0" u="none" strike="noStrike">
              <a:solidFill>
                <a:srgbClr val="000000"/>
              </a:solidFill>
              <a:effectLst/>
              <a:uFillTx/>
              <a:latin typeface="Arial"/>
            </a:endParaRPr>
          </a:p>
        </p:txBody>
      </p:sp>
      <p:sp>
        <p:nvSpPr>
          <p:cNvPr id="88" name="Inhaltsplatzhalter 5"/>
          <p:cNvSpPr/>
          <p:nvPr/>
        </p:nvSpPr>
        <p:spPr>
          <a:xfrm>
            <a:off x="821160" y="2526480"/>
            <a:ext cx="8737560" cy="1629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a:bodyPr>
          <a:lstStyle/>
          <a:p>
            <a:pPr marL="285840" indent="-285840" defTabSz="914400">
              <a:lnSpc>
                <a:spcPct val="100000"/>
              </a:lnSpc>
              <a:spcBef>
                <a:spcPts val="1417"/>
              </a:spcBef>
              <a:buClr>
                <a:srgbClr val="000000"/>
              </a:buClr>
              <a:buFont typeface="Wingdings" charset="2"/>
              <a:buChar char=""/>
            </a:pPr>
            <a:r>
              <a:rPr lang="de-DE" sz="1800" b="0" u="none" strike="noStrike">
                <a:solidFill>
                  <a:schemeClr val="dk1"/>
                </a:solidFill>
                <a:effectLst/>
                <a:uFillTx/>
                <a:latin typeface="Arial"/>
                <a:ea typeface="Microsoft YaHei"/>
              </a:rPr>
              <a:t>Das nötige Vorwissen sollte überschaubar sein.</a:t>
            </a:r>
            <a:endParaRPr lang="de-DE" sz="1800" b="0" u="none" strike="noStrike">
              <a:solidFill>
                <a:srgbClr val="000000"/>
              </a:solidFill>
              <a:effectLst/>
              <a:uFillTx/>
              <a:latin typeface="Arial"/>
            </a:endParaRPr>
          </a:p>
          <a:p>
            <a:pPr marL="285840" indent="-285840" defTabSz="914400">
              <a:lnSpc>
                <a:spcPct val="100000"/>
              </a:lnSpc>
              <a:spcBef>
                <a:spcPts val="1417"/>
              </a:spcBef>
              <a:buClr>
                <a:srgbClr val="000000"/>
              </a:buClr>
              <a:buFont typeface="Wingdings" charset="2"/>
              <a:buChar char=""/>
            </a:pPr>
            <a:r>
              <a:rPr lang="de-DE" sz="1800" b="0" u="none" strike="noStrike">
                <a:solidFill>
                  <a:schemeClr val="dk1"/>
                </a:solidFill>
                <a:effectLst/>
                <a:uFillTx/>
                <a:latin typeface="Arial"/>
                <a:ea typeface="Microsoft YaHei"/>
              </a:rPr>
              <a:t>Es werden gängige mathematische Kenntnisse und Fähigkeiten genutzt.</a:t>
            </a:r>
            <a:endParaRPr lang="de-DE" sz="1800" b="0" u="none" strike="noStrike">
              <a:solidFill>
                <a:srgbClr val="000000"/>
              </a:solidFill>
              <a:effectLst/>
              <a:uFillTx/>
              <a:latin typeface="Arial"/>
            </a:endParaRPr>
          </a:p>
          <a:p>
            <a:pPr marL="285840" indent="-285840" defTabSz="914400">
              <a:lnSpc>
                <a:spcPct val="100000"/>
              </a:lnSpc>
              <a:spcBef>
                <a:spcPts val="1417"/>
              </a:spcBef>
              <a:buClr>
                <a:srgbClr val="000000"/>
              </a:buClr>
              <a:buFont typeface="Wingdings" charset="2"/>
              <a:buChar char=""/>
            </a:pPr>
            <a:r>
              <a:rPr lang="de-DE" sz="1800" b="0" u="none" strike="noStrike">
                <a:solidFill>
                  <a:schemeClr val="dk1"/>
                </a:solidFill>
                <a:effectLst/>
                <a:uFillTx/>
                <a:latin typeface="Arial"/>
                <a:ea typeface="Microsoft YaHei"/>
              </a:rPr>
              <a:t>Die Aufgaben sollten in ein bis drei Unterrichtsstunden zu bearbeiten sein. </a:t>
            </a:r>
            <a:endParaRPr lang="de-DE" sz="18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 name="Grafik 5"/>
          <p:cNvPicPr/>
          <p:nvPr/>
        </p:nvPicPr>
        <p:blipFill>
          <a:blip r:embed="rId3">
            <a:lum bright="-10000"/>
          </a:blip>
          <a:srcRect b="30157"/>
          <a:stretch/>
        </p:blipFill>
        <p:spPr>
          <a:xfrm>
            <a:off x="3779640" y="1079640"/>
            <a:ext cx="3789360" cy="3957840"/>
          </a:xfrm>
          <a:prstGeom prst="rect">
            <a:avLst/>
          </a:prstGeom>
          <a:noFill/>
          <a:ln w="0">
            <a:solidFill>
              <a:srgbClr val="3465A4"/>
            </a:solidFill>
          </a:ln>
          <a:effectLst>
            <a:outerShdw dist="101823" dir="2700000" rotWithShape="0">
              <a:srgbClr val="808080">
                <a:alpha val="20000"/>
              </a:srgbClr>
            </a:outerShdw>
          </a:effectLst>
        </p:spPr>
      </p:pic>
      <p:sp>
        <p:nvSpPr>
          <p:cNvPr id="90" name="PlaceHolder 1"/>
          <p:cNvSpPr>
            <a:spLocks noGrp="1"/>
          </p:cNvSpPr>
          <p:nvPr>
            <p:ph type="title"/>
          </p:nvPr>
        </p:nvSpPr>
        <p:spPr>
          <a:xfrm>
            <a:off x="1260000" y="27360"/>
            <a:ext cx="7380000" cy="1097640"/>
          </a:xfrm>
          <a:prstGeom prst="rect">
            <a:avLst/>
          </a:prstGeom>
          <a:noFill/>
          <a:ln w="0">
            <a:noFill/>
          </a:ln>
        </p:spPr>
        <p:txBody>
          <a:bodyPr lIns="0" tIns="0" rIns="0" bIns="0" anchor="ctr">
            <a:spAutoFit/>
          </a:bodyPr>
          <a:lstStyle/>
          <a:p>
            <a:pPr indent="0" algn="ctr">
              <a:lnSpc>
                <a:spcPct val="100000"/>
              </a:lnSpc>
              <a:buNone/>
              <a:tabLst>
                <a:tab pos="0" algn="l"/>
              </a:tabLst>
            </a:pPr>
            <a:r>
              <a:rPr lang="de-DE" sz="3600" b="0" u="none" strike="noStrike">
                <a:solidFill>
                  <a:srgbClr val="000000"/>
                </a:solidFill>
                <a:effectLst/>
                <a:uFillTx/>
                <a:latin typeface="Segoe Print"/>
                <a:ea typeface="Microsoft YaHei"/>
              </a:rPr>
              <a:t>17 Arbeitsblätter für 17 SDGs</a:t>
            </a:r>
            <a:endParaRPr lang="de-DE" sz="3600" b="0" u="none" strike="noStrike">
              <a:solidFill>
                <a:schemeClr val="dk1"/>
              </a:solidFill>
              <a:effectLst/>
              <a:uFillTx/>
              <a:latin typeface="Arial"/>
            </a:endParaRPr>
          </a:p>
        </p:txBody>
      </p:sp>
      <p:pic>
        <p:nvPicPr>
          <p:cNvPr id="91" name="Grafik 6"/>
          <p:cNvPicPr/>
          <p:nvPr/>
        </p:nvPicPr>
        <p:blipFill>
          <a:blip r:embed="rId4">
            <a:lum bright="-7000"/>
          </a:blip>
          <a:srcRect t="973"/>
          <a:stretch/>
        </p:blipFill>
        <p:spPr>
          <a:xfrm rot="20852400">
            <a:off x="505440" y="1779480"/>
            <a:ext cx="3418200" cy="4064040"/>
          </a:xfrm>
          <a:prstGeom prst="rect">
            <a:avLst/>
          </a:prstGeom>
          <a:noFill/>
          <a:ln w="0">
            <a:solidFill>
              <a:srgbClr val="3465A4"/>
            </a:solidFill>
          </a:ln>
          <a:effectLst>
            <a:outerShdw dist="101823" dir="2700000" rotWithShape="0">
              <a:srgbClr val="808080">
                <a:alpha val="20000"/>
              </a:srgbClr>
            </a:outerShdw>
          </a:effectLst>
        </p:spPr>
      </p:pic>
      <p:pic>
        <p:nvPicPr>
          <p:cNvPr id="92" name="Grafik 10"/>
          <p:cNvPicPr/>
          <p:nvPr/>
        </p:nvPicPr>
        <p:blipFill>
          <a:blip r:embed="rId5">
            <a:lum bright="-2000"/>
          </a:blip>
          <a:srcRect b="25389"/>
          <a:stretch/>
        </p:blipFill>
        <p:spPr>
          <a:xfrm rot="21318600">
            <a:off x="1707120" y="1292040"/>
            <a:ext cx="3780360" cy="4227480"/>
          </a:xfrm>
          <a:prstGeom prst="rect">
            <a:avLst/>
          </a:prstGeom>
          <a:noFill/>
          <a:ln w="0">
            <a:solidFill>
              <a:srgbClr val="3465A4"/>
            </a:solidFill>
          </a:ln>
          <a:effectLst>
            <a:outerShdw dist="101823" dir="2700000" rotWithShape="0">
              <a:srgbClr val="808080">
                <a:alpha val="20000"/>
              </a:srgbClr>
            </a:outerShdw>
          </a:effectLst>
        </p:spPr>
      </p:pic>
      <p:pic>
        <p:nvPicPr>
          <p:cNvPr id="93" name="Grafik 11"/>
          <p:cNvPicPr/>
          <p:nvPr/>
        </p:nvPicPr>
        <p:blipFill>
          <a:blip r:embed="rId6">
            <a:lum bright="-3000"/>
          </a:blip>
          <a:srcRect b="-3004"/>
          <a:stretch/>
        </p:blipFill>
        <p:spPr>
          <a:xfrm rot="352200">
            <a:off x="6355080" y="1774440"/>
            <a:ext cx="3912120" cy="5837760"/>
          </a:xfrm>
          <a:prstGeom prst="rect">
            <a:avLst/>
          </a:prstGeom>
          <a:noFill/>
          <a:ln w="0">
            <a:solidFill>
              <a:srgbClr val="3465A4"/>
            </a:solidFill>
          </a:ln>
          <a:effectLst>
            <a:outerShdw dist="101823" dir="2700000" rotWithShape="0">
              <a:srgbClr val="808080">
                <a:alpha val="20000"/>
              </a:srgbClr>
            </a:outerShdw>
          </a:effectLst>
        </p:spPr>
      </p:pic>
      <p:pic>
        <p:nvPicPr>
          <p:cNvPr id="94" name="Grafik 12"/>
          <p:cNvPicPr/>
          <p:nvPr/>
        </p:nvPicPr>
        <p:blipFill>
          <a:blip r:embed="rId7"/>
          <a:stretch/>
        </p:blipFill>
        <p:spPr>
          <a:xfrm rot="21449400">
            <a:off x="3148200" y="3235680"/>
            <a:ext cx="3780360" cy="2628720"/>
          </a:xfrm>
          <a:prstGeom prst="rect">
            <a:avLst/>
          </a:prstGeom>
          <a:noFill/>
          <a:ln w="0">
            <a:solidFill>
              <a:srgbClr val="3465A4"/>
            </a:solidFill>
          </a:ln>
          <a:effectLst>
            <a:outerShdw dist="101823" dir="2700000" rotWithShape="0">
              <a:srgbClr val="808080">
                <a:alpha val="20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89"/>
                                        </p:tgtEl>
                                        <p:attrNameLst>
                                          <p:attrName>style.visibility</p:attrName>
                                        </p:attrNameLst>
                                      </p:cBhvr>
                                      <p:to>
                                        <p:strVal val="visible"/>
                                      </p:to>
                                    </p:set>
                                  </p:childTnLst>
                                </p:cTn>
                              </p:par>
                              <p:par>
                                <p:cTn id="7" presetID="1" presetClass="entr" fill="hold" nodeType="withEffect">
                                  <p:stCondLst>
                                    <p:cond delay="2000"/>
                                  </p:stCondLst>
                                  <p:childTnLst>
                                    <p:set>
                                      <p:cBhvr>
                                        <p:cTn id="8" dur="1" fill="hold">
                                          <p:stCondLst>
                                            <p:cond delay="0"/>
                                          </p:stCondLst>
                                        </p:cTn>
                                        <p:tgtEl>
                                          <p:spTgt spid="91"/>
                                        </p:tgtEl>
                                        <p:attrNameLst>
                                          <p:attrName>style.visibility</p:attrName>
                                        </p:attrNameLst>
                                      </p:cBhvr>
                                      <p:to>
                                        <p:strVal val="visible"/>
                                      </p:to>
                                    </p:set>
                                  </p:childTnLst>
                                </p:cTn>
                              </p:par>
                              <p:par>
                                <p:cTn id="9" presetID="1" presetClass="entr" fill="hold" nodeType="withEffect">
                                  <p:stCondLst>
                                    <p:cond delay="3000"/>
                                  </p:stCondLst>
                                  <p:childTnLst>
                                    <p:set>
                                      <p:cBhvr>
                                        <p:cTn id="10" dur="1" fill="hold">
                                          <p:stCondLst>
                                            <p:cond delay="0"/>
                                          </p:stCondLst>
                                        </p:cTn>
                                        <p:tgtEl>
                                          <p:spTgt spid="93"/>
                                        </p:tgtEl>
                                        <p:attrNameLst>
                                          <p:attrName>style.visibility</p:attrName>
                                        </p:attrNameLst>
                                      </p:cBhvr>
                                      <p:to>
                                        <p:strVal val="visible"/>
                                      </p:to>
                                    </p:set>
                                  </p:childTnLst>
                                </p:cTn>
                              </p:par>
                              <p:par>
                                <p:cTn id="11" presetID="1" presetClass="entr" fill="hold" nodeType="withEffect">
                                  <p:stCondLst>
                                    <p:cond delay="4000"/>
                                  </p:stCondLst>
                                  <p:childTnLst>
                                    <p:set>
                                      <p:cBhvr>
                                        <p:cTn id="12" dur="1" fill="hold">
                                          <p:stCondLst>
                                            <p:cond delay="0"/>
                                          </p:stCondLst>
                                        </p:cTn>
                                        <p:tgtEl>
                                          <p:spTgt spid="92"/>
                                        </p:tgtEl>
                                        <p:attrNameLst>
                                          <p:attrName>style.visibility</p:attrName>
                                        </p:attrNameLst>
                                      </p:cBhvr>
                                      <p:to>
                                        <p:strVal val="visible"/>
                                      </p:to>
                                    </p:set>
                                  </p:childTnLst>
                                </p:cTn>
                              </p:par>
                              <p:par>
                                <p:cTn id="13" presetID="1" presetClass="entr" fill="hold" nodeType="withEffect">
                                  <p:stCondLst>
                                    <p:cond delay="5000"/>
                                  </p:stCondLst>
                                  <p:childTnLst>
                                    <p:set>
                                      <p:cBhvr>
                                        <p:cTn id="14" dur="1" fill="hold">
                                          <p:stCondLst>
                                            <p:cond delay="0"/>
                                          </p:stCondLst>
                                        </p:cTn>
                                        <p:tgtEl>
                                          <p:spTgt spid="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PlaceHolder 1"/>
          <p:cNvSpPr>
            <a:spLocks noGrp="1"/>
          </p:cNvSpPr>
          <p:nvPr>
            <p:ph type="title"/>
          </p:nvPr>
        </p:nvSpPr>
        <p:spPr>
          <a:xfrm>
            <a:off x="1080000" y="225720"/>
            <a:ext cx="7560000" cy="945000"/>
          </a:xfrm>
          <a:prstGeom prst="rect">
            <a:avLst/>
          </a:prstGeom>
          <a:noFill/>
          <a:ln w="0">
            <a:noFill/>
          </a:ln>
        </p:spPr>
        <p:txBody>
          <a:bodyPr lIns="0" tIns="0" rIns="0" bIns="0" anchor="ctr">
            <a:noAutofit/>
          </a:bodyPr>
          <a:lstStyle/>
          <a:p>
            <a:pPr indent="0" algn="ctr">
              <a:lnSpc>
                <a:spcPct val="100000"/>
              </a:lnSpc>
              <a:buNone/>
              <a:tabLst>
                <a:tab pos="0" algn="l"/>
              </a:tabLst>
            </a:pPr>
            <a:r>
              <a:rPr lang="de-DE" sz="2800" b="0" u="none" strike="noStrike">
                <a:solidFill>
                  <a:srgbClr val="000000"/>
                </a:solidFill>
                <a:effectLst/>
                <a:uFillTx/>
                <a:latin typeface="Segoe Print"/>
                <a:ea typeface="Microsoft YaHei"/>
              </a:rPr>
              <a:t>Wie wird die Offensive bekannt gemacht?</a:t>
            </a:r>
            <a:endParaRPr lang="de-DE" sz="2800" b="0" u="none" strike="noStrike">
              <a:solidFill>
                <a:schemeClr val="dk1"/>
              </a:solidFill>
              <a:effectLst/>
              <a:uFillTx/>
              <a:latin typeface="Arial"/>
            </a:endParaRPr>
          </a:p>
        </p:txBody>
      </p:sp>
      <p:sp>
        <p:nvSpPr>
          <p:cNvPr id="96" name="PlaceHolder 2"/>
          <p:cNvSpPr>
            <a:spLocks noGrp="1"/>
          </p:cNvSpPr>
          <p:nvPr>
            <p:ph type="title"/>
          </p:nvPr>
        </p:nvSpPr>
        <p:spPr>
          <a:xfrm>
            <a:off x="936000" y="2025720"/>
            <a:ext cx="8064360" cy="276480"/>
          </a:xfrm>
          <a:prstGeom prst="rect">
            <a:avLst/>
          </a:prstGeom>
          <a:noFill/>
          <a:ln w="0">
            <a:noFill/>
          </a:ln>
        </p:spPr>
        <p:txBody>
          <a:bodyPr lIns="0" tIns="0" rIns="0" bIns="0" anchor="ctr">
            <a:noAutofit/>
          </a:bodyPr>
          <a:lstStyle/>
          <a:p>
            <a:pPr marL="285840" indent="-285840">
              <a:lnSpc>
                <a:spcPct val="100000"/>
              </a:lnSpc>
              <a:buClr>
                <a:srgbClr val="000000"/>
              </a:buClr>
              <a:buFont typeface="Wingdings" charset="2"/>
              <a:buChar char=""/>
            </a:pPr>
            <a:r>
              <a:rPr lang="de-DE" sz="1800" b="0" u="none" strike="noStrike">
                <a:solidFill>
                  <a:srgbClr val="000000"/>
                </a:solidFill>
                <a:effectLst/>
                <a:uFillTx/>
                <a:latin typeface="Arial"/>
              </a:rPr>
              <a:t>Angebot auf der MUED-Homepage</a:t>
            </a:r>
            <a:endParaRPr lang="de-DE" sz="1800" b="0" u="none" strike="noStrike">
              <a:solidFill>
                <a:schemeClr val="dk1"/>
              </a:solidFill>
              <a:effectLst/>
              <a:uFillTx/>
              <a:latin typeface="Arial"/>
            </a:endParaRPr>
          </a:p>
        </p:txBody>
      </p:sp>
      <p:sp>
        <p:nvSpPr>
          <p:cNvPr id="97" name="Titel 1"/>
          <p:cNvSpPr/>
          <p:nvPr/>
        </p:nvSpPr>
        <p:spPr>
          <a:xfrm>
            <a:off x="936000" y="2836080"/>
            <a:ext cx="8064360" cy="2750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marL="285840" indent="-285840" defTabSz="914400">
              <a:lnSpc>
                <a:spcPct val="100000"/>
              </a:lnSpc>
              <a:buClr>
                <a:srgbClr val="000000"/>
              </a:buClr>
              <a:buFont typeface="Wingdings" charset="2"/>
              <a:buChar char=""/>
            </a:pPr>
            <a:r>
              <a:rPr lang="de-DE" sz="1800" b="0" u="none" strike="noStrike">
                <a:solidFill>
                  <a:schemeClr val="dk1"/>
                </a:solidFill>
                <a:effectLst/>
                <a:uFillTx/>
                <a:latin typeface="Arial"/>
                <a:ea typeface="DejaVu Sans"/>
              </a:rPr>
              <a:t>der Rundbrief der MUED</a:t>
            </a:r>
            <a:endParaRPr lang="de-DE" sz="1800" b="0" u="none" strike="noStrike">
              <a:solidFill>
                <a:srgbClr val="000000"/>
              </a:solidFill>
              <a:effectLst/>
              <a:uFillTx/>
              <a:latin typeface="Arial"/>
            </a:endParaRPr>
          </a:p>
        </p:txBody>
      </p:sp>
      <p:sp>
        <p:nvSpPr>
          <p:cNvPr id="98" name="Titel 1"/>
          <p:cNvSpPr/>
          <p:nvPr/>
        </p:nvSpPr>
        <p:spPr>
          <a:xfrm>
            <a:off x="949680" y="3524400"/>
            <a:ext cx="8064360" cy="2764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marL="285840" indent="-285840" defTabSz="914400">
              <a:lnSpc>
                <a:spcPct val="100000"/>
              </a:lnSpc>
              <a:buClr>
                <a:srgbClr val="000000"/>
              </a:buClr>
              <a:buFont typeface="Wingdings" charset="2"/>
              <a:buChar char=""/>
            </a:pPr>
            <a:r>
              <a:rPr lang="de-DE" sz="1800" b="0" u="none" strike="noStrike">
                <a:solidFill>
                  <a:schemeClr val="dk1"/>
                </a:solidFill>
                <a:effectLst/>
                <a:uFillTx/>
                <a:latin typeface="Arial"/>
                <a:ea typeface="DejaVu Sans"/>
              </a:rPr>
              <a:t>Workshop-Angebote auf verschiedenen Tagungen</a:t>
            </a:r>
            <a:endParaRPr lang="de-DE" sz="1800" b="0" u="none" strike="noStrike">
              <a:solidFill>
                <a:srgbClr val="000000"/>
              </a:solidFill>
              <a:effectLst/>
              <a:uFillTx/>
              <a:latin typeface="Arial"/>
            </a:endParaRPr>
          </a:p>
        </p:txBody>
      </p:sp>
      <p:sp>
        <p:nvSpPr>
          <p:cNvPr id="99" name="Titel 2"/>
          <p:cNvSpPr/>
          <p:nvPr/>
        </p:nvSpPr>
        <p:spPr>
          <a:xfrm>
            <a:off x="935640" y="4224240"/>
            <a:ext cx="8064360" cy="2750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marL="285840" indent="-285840" defTabSz="914400">
              <a:lnSpc>
                <a:spcPct val="100000"/>
              </a:lnSpc>
              <a:buClr>
                <a:srgbClr val="000000"/>
              </a:buClr>
              <a:buFont typeface="Wingdings" charset="2"/>
              <a:buChar char=""/>
            </a:pPr>
            <a:r>
              <a:rPr lang="de-DE" sz="1800" b="0" u="none" strike="noStrike">
                <a:solidFill>
                  <a:schemeClr val="dk1"/>
                </a:solidFill>
                <a:effectLst/>
                <a:uFillTx/>
                <a:latin typeface="Arial"/>
                <a:ea typeface="DejaVu Sans"/>
              </a:rPr>
              <a:t>Social Media</a:t>
            </a:r>
            <a:endParaRPr lang="de-DE" sz="18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Standard">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3.xml><?xml version="1.0" encoding="utf-8"?>
<a:theme xmlns:a="http://schemas.openxmlformats.org/drawingml/2006/main" name="Standard">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4.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917</Words>
  <Application>Microsoft Office PowerPoint</Application>
  <PresentationFormat>Benutzerdefiniert</PresentationFormat>
  <Paragraphs>140</Paragraphs>
  <Slides>20</Slides>
  <Notes>2</Notes>
  <HiddenSlides>0</HiddenSlides>
  <MMClips>0</MMClips>
  <ScaleCrop>false</ScaleCrop>
  <HeadingPairs>
    <vt:vector size="4" baseType="variant">
      <vt:variant>
        <vt:lpstr>Design</vt:lpstr>
      </vt:variant>
      <vt:variant>
        <vt:i4>3</vt:i4>
      </vt:variant>
      <vt:variant>
        <vt:lpstr>Folientitel</vt:lpstr>
      </vt:variant>
      <vt:variant>
        <vt:i4>20</vt:i4>
      </vt:variant>
    </vt:vector>
  </HeadingPairs>
  <TitlesOfParts>
    <vt:vector size="23" baseType="lpstr">
      <vt:lpstr>Office</vt:lpstr>
      <vt:lpstr>Standard</vt:lpstr>
      <vt:lpstr>Standard</vt:lpstr>
      <vt:lpstr>Mathe trifft BNE  ein Projekt der MUED e.V. </vt:lpstr>
      <vt:lpstr>BNE-Offensive der MUED</vt:lpstr>
      <vt:lpstr>BNE-Offensive der MUED</vt:lpstr>
      <vt:lpstr>BNE-Offensive der MUED</vt:lpstr>
      <vt:lpstr>BNE-Offensive der MUED</vt:lpstr>
      <vt:lpstr>BNE-Offensive der MUED</vt:lpstr>
      <vt:lpstr>BNE-Offensive der MUED</vt:lpstr>
      <vt:lpstr>17 Arbeitsblätter für 17 SDGs</vt:lpstr>
      <vt:lpstr>Wie wird die Offensive bekannt gemacht?</vt:lpstr>
      <vt:lpstr>MUED-Homepage</vt:lpstr>
      <vt:lpstr>MUED-Homepage</vt:lpstr>
      <vt:lpstr>MUED-Rundbrief</vt:lpstr>
      <vt:lpstr>MUED-Rundbrief</vt:lpstr>
      <vt:lpstr>Workshop bei Tagungen</vt:lpstr>
      <vt:lpstr>Workshop bei Tagungen</vt:lpstr>
      <vt:lpstr>Workshop bei Tagungen</vt:lpstr>
      <vt:lpstr>Workshop bei Tagungen</vt:lpstr>
      <vt:lpstr>Workshop bei Tagungen</vt:lpstr>
      <vt:lpstr>Social Media</vt:lpstr>
      <vt:lpstr>Mathe trifft BNE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Mathematik trifft BNE  ein Projekt der MUED e.V. </dc:title>
  <dc:subject/>
  <dc:creator/>
  <dc:description/>
  <cp:lastModifiedBy>AW</cp:lastModifiedBy>
  <cp:revision>26</cp:revision>
  <dcterms:created xsi:type="dcterms:W3CDTF">2026-01-28T21:44:59Z</dcterms:created>
  <dcterms:modified xsi:type="dcterms:W3CDTF">2026-02-08T10:23:02Z</dcterms:modified>
  <dc:language>de-DE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2</vt:i4>
  </property>
  <property fmtid="{D5CDD505-2E9C-101B-9397-08002B2CF9AE}" pid="3" name="PresentationFormat">
    <vt:lpwstr>Benutzerdefiniert</vt:lpwstr>
  </property>
  <property fmtid="{D5CDD505-2E9C-101B-9397-08002B2CF9AE}" pid="4" name="Slides">
    <vt:i4>18</vt:i4>
  </property>
</Properties>
</file>