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Lst>
  <p:sldSz cx="12192000" cy="6858000"/>
  <p:notesSz cx="6858000" cy="9144000"/>
  <p:defaultTextStyle>
    <a:defPPr>
      <a:defRPr lang="de-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2" d="100"/>
          <a:sy n="62" d="100"/>
        </p:scale>
        <p:origin x="72" y="3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554444-4300-AFF6-5586-397C33B9E0BC}"/>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IT"/>
          </a:p>
        </p:txBody>
      </p:sp>
      <p:sp>
        <p:nvSpPr>
          <p:cNvPr id="3" name="Untertitel 2">
            <a:extLst>
              <a:ext uri="{FF2B5EF4-FFF2-40B4-BE49-F238E27FC236}">
                <a16:creationId xmlns:a16="http://schemas.microsoft.com/office/drawing/2014/main" id="{69A72E6B-8B8C-6EF8-E11E-9A36F1B078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IT"/>
          </a:p>
        </p:txBody>
      </p:sp>
      <p:sp>
        <p:nvSpPr>
          <p:cNvPr id="4" name="Datumsplatzhalter 3">
            <a:extLst>
              <a:ext uri="{FF2B5EF4-FFF2-40B4-BE49-F238E27FC236}">
                <a16:creationId xmlns:a16="http://schemas.microsoft.com/office/drawing/2014/main" id="{87D82CBB-1551-1AB3-ADB0-A695928A265C}"/>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5" name="Fußzeilenplatzhalter 4">
            <a:extLst>
              <a:ext uri="{FF2B5EF4-FFF2-40B4-BE49-F238E27FC236}">
                <a16:creationId xmlns:a16="http://schemas.microsoft.com/office/drawing/2014/main" id="{E1455197-4A08-022F-D1EB-872E5C82295E}"/>
              </a:ext>
            </a:extLst>
          </p:cNvPr>
          <p:cNvSpPr>
            <a:spLocks noGrp="1"/>
          </p:cNvSpPr>
          <p:nvPr>
            <p:ph type="ftr" sz="quarter" idx="11"/>
          </p:nvPr>
        </p:nvSpPr>
        <p:spPr/>
        <p:txBody>
          <a:bodyPr/>
          <a:lstStyle/>
          <a:p>
            <a:endParaRPr lang="de-IT"/>
          </a:p>
        </p:txBody>
      </p:sp>
      <p:sp>
        <p:nvSpPr>
          <p:cNvPr id="6" name="Foliennummernplatzhalter 5">
            <a:extLst>
              <a:ext uri="{FF2B5EF4-FFF2-40B4-BE49-F238E27FC236}">
                <a16:creationId xmlns:a16="http://schemas.microsoft.com/office/drawing/2014/main" id="{3F07C431-1710-6EC3-9564-BB49525D0EB1}"/>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3769066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BEBD40-A5B5-4A61-3E05-D36002730C5C}"/>
              </a:ext>
            </a:extLst>
          </p:cNvPr>
          <p:cNvSpPr>
            <a:spLocks noGrp="1"/>
          </p:cNvSpPr>
          <p:nvPr>
            <p:ph type="title"/>
          </p:nvPr>
        </p:nvSpPr>
        <p:spPr/>
        <p:txBody>
          <a:bodyPr/>
          <a:lstStyle/>
          <a:p>
            <a:r>
              <a:rPr lang="de-DE"/>
              <a:t>Mastertitelformat bearbeiten</a:t>
            </a:r>
            <a:endParaRPr lang="de-IT"/>
          </a:p>
        </p:txBody>
      </p:sp>
      <p:sp>
        <p:nvSpPr>
          <p:cNvPr id="3" name="Inhaltsplatzhalter 2">
            <a:extLst>
              <a:ext uri="{FF2B5EF4-FFF2-40B4-BE49-F238E27FC236}">
                <a16:creationId xmlns:a16="http://schemas.microsoft.com/office/drawing/2014/main" id="{A6721302-55C0-2FEF-4A86-E730D0425B7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Datumsplatzhalter 3">
            <a:extLst>
              <a:ext uri="{FF2B5EF4-FFF2-40B4-BE49-F238E27FC236}">
                <a16:creationId xmlns:a16="http://schemas.microsoft.com/office/drawing/2014/main" id="{0C6998FB-8891-2530-66AA-B01018133B4A}"/>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5" name="Fußzeilenplatzhalter 4">
            <a:extLst>
              <a:ext uri="{FF2B5EF4-FFF2-40B4-BE49-F238E27FC236}">
                <a16:creationId xmlns:a16="http://schemas.microsoft.com/office/drawing/2014/main" id="{9EEB2C50-31C9-5185-6CD4-864EAE7F16A5}"/>
              </a:ext>
            </a:extLst>
          </p:cNvPr>
          <p:cNvSpPr>
            <a:spLocks noGrp="1"/>
          </p:cNvSpPr>
          <p:nvPr>
            <p:ph type="ftr" sz="quarter" idx="11"/>
          </p:nvPr>
        </p:nvSpPr>
        <p:spPr/>
        <p:txBody>
          <a:bodyPr/>
          <a:lstStyle/>
          <a:p>
            <a:endParaRPr lang="de-IT"/>
          </a:p>
        </p:txBody>
      </p:sp>
      <p:sp>
        <p:nvSpPr>
          <p:cNvPr id="6" name="Foliennummernplatzhalter 5">
            <a:extLst>
              <a:ext uri="{FF2B5EF4-FFF2-40B4-BE49-F238E27FC236}">
                <a16:creationId xmlns:a16="http://schemas.microsoft.com/office/drawing/2014/main" id="{4AB6422A-3C5F-D290-B830-B51C00C0B361}"/>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1273741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0B7E9C-A9F7-8334-9A16-5A4ED6483F6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IT"/>
          </a:p>
        </p:txBody>
      </p:sp>
      <p:sp>
        <p:nvSpPr>
          <p:cNvPr id="3" name="Textplatzhalter 2">
            <a:extLst>
              <a:ext uri="{FF2B5EF4-FFF2-40B4-BE49-F238E27FC236}">
                <a16:creationId xmlns:a16="http://schemas.microsoft.com/office/drawing/2014/main" id="{11326045-247B-81CF-6935-DB11847B4A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6EC9CCAC-080E-2111-0576-26B0DF6F1DD4}"/>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5" name="Fußzeilenplatzhalter 4">
            <a:extLst>
              <a:ext uri="{FF2B5EF4-FFF2-40B4-BE49-F238E27FC236}">
                <a16:creationId xmlns:a16="http://schemas.microsoft.com/office/drawing/2014/main" id="{A86A3676-12B1-AFEB-8D70-87849D893D4C}"/>
              </a:ext>
            </a:extLst>
          </p:cNvPr>
          <p:cNvSpPr>
            <a:spLocks noGrp="1"/>
          </p:cNvSpPr>
          <p:nvPr>
            <p:ph type="ftr" sz="quarter" idx="11"/>
          </p:nvPr>
        </p:nvSpPr>
        <p:spPr/>
        <p:txBody>
          <a:bodyPr/>
          <a:lstStyle/>
          <a:p>
            <a:endParaRPr lang="de-IT"/>
          </a:p>
        </p:txBody>
      </p:sp>
      <p:sp>
        <p:nvSpPr>
          <p:cNvPr id="6" name="Foliennummernplatzhalter 5">
            <a:extLst>
              <a:ext uri="{FF2B5EF4-FFF2-40B4-BE49-F238E27FC236}">
                <a16:creationId xmlns:a16="http://schemas.microsoft.com/office/drawing/2014/main" id="{4DAE4357-3919-2CE9-3139-EFEEE607435E}"/>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4060867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65B788-F6BB-EAD9-12B7-320BF155D668}"/>
              </a:ext>
            </a:extLst>
          </p:cNvPr>
          <p:cNvSpPr>
            <a:spLocks noGrp="1"/>
          </p:cNvSpPr>
          <p:nvPr>
            <p:ph type="title"/>
          </p:nvPr>
        </p:nvSpPr>
        <p:spPr/>
        <p:txBody>
          <a:bodyPr/>
          <a:lstStyle/>
          <a:p>
            <a:r>
              <a:rPr lang="de-DE"/>
              <a:t>Mastertitelformat bearbeiten</a:t>
            </a:r>
            <a:endParaRPr lang="de-IT"/>
          </a:p>
        </p:txBody>
      </p:sp>
      <p:sp>
        <p:nvSpPr>
          <p:cNvPr id="3" name="Inhaltsplatzhalter 2">
            <a:extLst>
              <a:ext uri="{FF2B5EF4-FFF2-40B4-BE49-F238E27FC236}">
                <a16:creationId xmlns:a16="http://schemas.microsoft.com/office/drawing/2014/main" id="{889E9D1B-EAF7-7A49-8E55-C68C827D916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Inhaltsplatzhalter 3">
            <a:extLst>
              <a:ext uri="{FF2B5EF4-FFF2-40B4-BE49-F238E27FC236}">
                <a16:creationId xmlns:a16="http://schemas.microsoft.com/office/drawing/2014/main" id="{1A76E732-2985-4ACC-D4A6-9E36F33F7FA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5" name="Datumsplatzhalter 4">
            <a:extLst>
              <a:ext uri="{FF2B5EF4-FFF2-40B4-BE49-F238E27FC236}">
                <a16:creationId xmlns:a16="http://schemas.microsoft.com/office/drawing/2014/main" id="{ECAC1DAD-E5E5-F02A-8C8F-5FCDE1EDD1C3}"/>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6" name="Fußzeilenplatzhalter 5">
            <a:extLst>
              <a:ext uri="{FF2B5EF4-FFF2-40B4-BE49-F238E27FC236}">
                <a16:creationId xmlns:a16="http://schemas.microsoft.com/office/drawing/2014/main" id="{6A2DA811-6B7B-E49C-147E-38C9C6613D06}"/>
              </a:ext>
            </a:extLst>
          </p:cNvPr>
          <p:cNvSpPr>
            <a:spLocks noGrp="1"/>
          </p:cNvSpPr>
          <p:nvPr>
            <p:ph type="ftr" sz="quarter" idx="11"/>
          </p:nvPr>
        </p:nvSpPr>
        <p:spPr/>
        <p:txBody>
          <a:bodyPr/>
          <a:lstStyle/>
          <a:p>
            <a:endParaRPr lang="de-IT"/>
          </a:p>
        </p:txBody>
      </p:sp>
      <p:sp>
        <p:nvSpPr>
          <p:cNvPr id="7" name="Foliennummernplatzhalter 6">
            <a:extLst>
              <a:ext uri="{FF2B5EF4-FFF2-40B4-BE49-F238E27FC236}">
                <a16:creationId xmlns:a16="http://schemas.microsoft.com/office/drawing/2014/main" id="{3CDD14EF-C44C-95B2-944B-98F2BD5301A0}"/>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1478159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EEB6C-4640-3172-0F49-BED3E01A815D}"/>
              </a:ext>
            </a:extLst>
          </p:cNvPr>
          <p:cNvSpPr>
            <a:spLocks noGrp="1"/>
          </p:cNvSpPr>
          <p:nvPr>
            <p:ph type="title"/>
          </p:nvPr>
        </p:nvSpPr>
        <p:spPr>
          <a:xfrm>
            <a:off x="839788" y="365125"/>
            <a:ext cx="10515600" cy="1325563"/>
          </a:xfrm>
        </p:spPr>
        <p:txBody>
          <a:bodyPr/>
          <a:lstStyle/>
          <a:p>
            <a:r>
              <a:rPr lang="de-DE"/>
              <a:t>Mastertitelformat bearbeiten</a:t>
            </a:r>
            <a:endParaRPr lang="de-IT"/>
          </a:p>
        </p:txBody>
      </p:sp>
      <p:sp>
        <p:nvSpPr>
          <p:cNvPr id="3" name="Textplatzhalter 2">
            <a:extLst>
              <a:ext uri="{FF2B5EF4-FFF2-40B4-BE49-F238E27FC236}">
                <a16:creationId xmlns:a16="http://schemas.microsoft.com/office/drawing/2014/main" id="{2DD2E10D-AFC5-2F8D-9B50-7E1FC054D6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9B49AD5-E1DF-6D2F-D9F3-3DFE37B219C8}"/>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5" name="Textplatzhalter 4">
            <a:extLst>
              <a:ext uri="{FF2B5EF4-FFF2-40B4-BE49-F238E27FC236}">
                <a16:creationId xmlns:a16="http://schemas.microsoft.com/office/drawing/2014/main" id="{725F13BD-F1B8-C495-1FE7-8F0DC47B4F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3EEF428-B8C9-70F0-5806-FCFD523A772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7" name="Datumsplatzhalter 6">
            <a:extLst>
              <a:ext uri="{FF2B5EF4-FFF2-40B4-BE49-F238E27FC236}">
                <a16:creationId xmlns:a16="http://schemas.microsoft.com/office/drawing/2014/main" id="{C3A4B3B2-3032-627A-B102-3B057BB258F7}"/>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8" name="Fußzeilenplatzhalter 7">
            <a:extLst>
              <a:ext uri="{FF2B5EF4-FFF2-40B4-BE49-F238E27FC236}">
                <a16:creationId xmlns:a16="http://schemas.microsoft.com/office/drawing/2014/main" id="{6CE3C3D4-1A64-A28E-8E35-CBC9C7AA7F98}"/>
              </a:ext>
            </a:extLst>
          </p:cNvPr>
          <p:cNvSpPr>
            <a:spLocks noGrp="1"/>
          </p:cNvSpPr>
          <p:nvPr>
            <p:ph type="ftr" sz="quarter" idx="11"/>
          </p:nvPr>
        </p:nvSpPr>
        <p:spPr/>
        <p:txBody>
          <a:bodyPr/>
          <a:lstStyle/>
          <a:p>
            <a:endParaRPr lang="de-IT"/>
          </a:p>
        </p:txBody>
      </p:sp>
      <p:sp>
        <p:nvSpPr>
          <p:cNvPr id="9" name="Foliennummernplatzhalter 8">
            <a:extLst>
              <a:ext uri="{FF2B5EF4-FFF2-40B4-BE49-F238E27FC236}">
                <a16:creationId xmlns:a16="http://schemas.microsoft.com/office/drawing/2014/main" id="{B81AC430-14B7-9A0E-BA6A-25CD415B9485}"/>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2730178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A5230C-8B78-1A5E-92E7-A2E3AE53F81F}"/>
              </a:ext>
            </a:extLst>
          </p:cNvPr>
          <p:cNvSpPr>
            <a:spLocks noGrp="1"/>
          </p:cNvSpPr>
          <p:nvPr>
            <p:ph type="title"/>
          </p:nvPr>
        </p:nvSpPr>
        <p:spPr/>
        <p:txBody>
          <a:bodyPr/>
          <a:lstStyle/>
          <a:p>
            <a:r>
              <a:rPr lang="de-DE"/>
              <a:t>Mastertitelformat bearbeiten</a:t>
            </a:r>
            <a:endParaRPr lang="de-IT"/>
          </a:p>
        </p:txBody>
      </p:sp>
      <p:sp>
        <p:nvSpPr>
          <p:cNvPr id="3" name="Datumsplatzhalter 2">
            <a:extLst>
              <a:ext uri="{FF2B5EF4-FFF2-40B4-BE49-F238E27FC236}">
                <a16:creationId xmlns:a16="http://schemas.microsoft.com/office/drawing/2014/main" id="{276E87E7-7578-B1E3-1F9F-F5C44EB5C9D3}"/>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4" name="Fußzeilenplatzhalter 3">
            <a:extLst>
              <a:ext uri="{FF2B5EF4-FFF2-40B4-BE49-F238E27FC236}">
                <a16:creationId xmlns:a16="http://schemas.microsoft.com/office/drawing/2014/main" id="{214A7F30-3FCB-3EDC-89AB-2D8E8764EFA3}"/>
              </a:ext>
            </a:extLst>
          </p:cNvPr>
          <p:cNvSpPr>
            <a:spLocks noGrp="1"/>
          </p:cNvSpPr>
          <p:nvPr>
            <p:ph type="ftr" sz="quarter" idx="11"/>
          </p:nvPr>
        </p:nvSpPr>
        <p:spPr/>
        <p:txBody>
          <a:bodyPr/>
          <a:lstStyle/>
          <a:p>
            <a:endParaRPr lang="de-IT"/>
          </a:p>
        </p:txBody>
      </p:sp>
      <p:sp>
        <p:nvSpPr>
          <p:cNvPr id="5" name="Foliennummernplatzhalter 4">
            <a:extLst>
              <a:ext uri="{FF2B5EF4-FFF2-40B4-BE49-F238E27FC236}">
                <a16:creationId xmlns:a16="http://schemas.microsoft.com/office/drawing/2014/main" id="{F3E60042-34E9-5959-72E6-3B99F2E6CF4A}"/>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995999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9449A34-74C8-6228-F37B-88BC42CFCDD6}"/>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3" name="Fußzeilenplatzhalter 2">
            <a:extLst>
              <a:ext uri="{FF2B5EF4-FFF2-40B4-BE49-F238E27FC236}">
                <a16:creationId xmlns:a16="http://schemas.microsoft.com/office/drawing/2014/main" id="{AA8A127F-D8B2-4FF1-DE55-2A306556F7CC}"/>
              </a:ext>
            </a:extLst>
          </p:cNvPr>
          <p:cNvSpPr>
            <a:spLocks noGrp="1"/>
          </p:cNvSpPr>
          <p:nvPr>
            <p:ph type="ftr" sz="quarter" idx="11"/>
          </p:nvPr>
        </p:nvSpPr>
        <p:spPr/>
        <p:txBody>
          <a:bodyPr/>
          <a:lstStyle/>
          <a:p>
            <a:endParaRPr lang="de-IT"/>
          </a:p>
        </p:txBody>
      </p:sp>
      <p:sp>
        <p:nvSpPr>
          <p:cNvPr id="4" name="Foliennummernplatzhalter 3">
            <a:extLst>
              <a:ext uri="{FF2B5EF4-FFF2-40B4-BE49-F238E27FC236}">
                <a16:creationId xmlns:a16="http://schemas.microsoft.com/office/drawing/2014/main" id="{E99FCC91-418B-1947-5B10-14F0992D0EA4}"/>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174361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5EA8C9-5A3F-73F8-3765-C4DB3333485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IT"/>
          </a:p>
        </p:txBody>
      </p:sp>
      <p:sp>
        <p:nvSpPr>
          <p:cNvPr id="3" name="Inhaltsplatzhalter 2">
            <a:extLst>
              <a:ext uri="{FF2B5EF4-FFF2-40B4-BE49-F238E27FC236}">
                <a16:creationId xmlns:a16="http://schemas.microsoft.com/office/drawing/2014/main" id="{63A5DB31-F5CD-F9BB-54EA-6A65130E28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Textplatzhalter 3">
            <a:extLst>
              <a:ext uri="{FF2B5EF4-FFF2-40B4-BE49-F238E27FC236}">
                <a16:creationId xmlns:a16="http://schemas.microsoft.com/office/drawing/2014/main" id="{14A40A86-BDD5-34C5-D350-98A2DE7B84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D19E1DC-453E-87B4-424B-524FCF8D582E}"/>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6" name="Fußzeilenplatzhalter 5">
            <a:extLst>
              <a:ext uri="{FF2B5EF4-FFF2-40B4-BE49-F238E27FC236}">
                <a16:creationId xmlns:a16="http://schemas.microsoft.com/office/drawing/2014/main" id="{8BB77984-52FB-8D8E-6706-7628F415EFEB}"/>
              </a:ext>
            </a:extLst>
          </p:cNvPr>
          <p:cNvSpPr>
            <a:spLocks noGrp="1"/>
          </p:cNvSpPr>
          <p:nvPr>
            <p:ph type="ftr" sz="quarter" idx="11"/>
          </p:nvPr>
        </p:nvSpPr>
        <p:spPr/>
        <p:txBody>
          <a:bodyPr/>
          <a:lstStyle/>
          <a:p>
            <a:endParaRPr lang="de-IT"/>
          </a:p>
        </p:txBody>
      </p:sp>
      <p:sp>
        <p:nvSpPr>
          <p:cNvPr id="7" name="Foliennummernplatzhalter 6">
            <a:extLst>
              <a:ext uri="{FF2B5EF4-FFF2-40B4-BE49-F238E27FC236}">
                <a16:creationId xmlns:a16="http://schemas.microsoft.com/office/drawing/2014/main" id="{86B3CEBE-5D7D-3D6E-4388-3349B5B5D52C}"/>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1833438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A6FF7-4981-DB86-790E-F17AF757767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IT"/>
          </a:p>
        </p:txBody>
      </p:sp>
      <p:sp>
        <p:nvSpPr>
          <p:cNvPr id="3" name="Bildplatzhalter 2">
            <a:extLst>
              <a:ext uri="{FF2B5EF4-FFF2-40B4-BE49-F238E27FC236}">
                <a16:creationId xmlns:a16="http://schemas.microsoft.com/office/drawing/2014/main" id="{801F88BC-42E7-4ED6-FF6B-B74E5EE590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IT"/>
          </a:p>
        </p:txBody>
      </p:sp>
      <p:sp>
        <p:nvSpPr>
          <p:cNvPr id="4" name="Textplatzhalter 3">
            <a:extLst>
              <a:ext uri="{FF2B5EF4-FFF2-40B4-BE49-F238E27FC236}">
                <a16:creationId xmlns:a16="http://schemas.microsoft.com/office/drawing/2014/main" id="{6490499D-5451-BB9C-3F34-5DDB62AA6F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3E48F74-5B08-2CB4-BD37-A7A4736B1FBF}"/>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6" name="Fußzeilenplatzhalter 5">
            <a:extLst>
              <a:ext uri="{FF2B5EF4-FFF2-40B4-BE49-F238E27FC236}">
                <a16:creationId xmlns:a16="http://schemas.microsoft.com/office/drawing/2014/main" id="{CDF4B3C0-FC5C-FE08-327C-BFE7905C4BFA}"/>
              </a:ext>
            </a:extLst>
          </p:cNvPr>
          <p:cNvSpPr>
            <a:spLocks noGrp="1"/>
          </p:cNvSpPr>
          <p:nvPr>
            <p:ph type="ftr" sz="quarter" idx="11"/>
          </p:nvPr>
        </p:nvSpPr>
        <p:spPr/>
        <p:txBody>
          <a:bodyPr/>
          <a:lstStyle/>
          <a:p>
            <a:endParaRPr lang="de-IT"/>
          </a:p>
        </p:txBody>
      </p:sp>
      <p:sp>
        <p:nvSpPr>
          <p:cNvPr id="7" name="Foliennummernplatzhalter 6">
            <a:extLst>
              <a:ext uri="{FF2B5EF4-FFF2-40B4-BE49-F238E27FC236}">
                <a16:creationId xmlns:a16="http://schemas.microsoft.com/office/drawing/2014/main" id="{455F3074-0EFB-F837-E206-7E184A56C2D5}"/>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1644468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1AC36A-6DE2-C1B3-B50A-75B939E28B01}"/>
              </a:ext>
            </a:extLst>
          </p:cNvPr>
          <p:cNvSpPr>
            <a:spLocks noGrp="1"/>
          </p:cNvSpPr>
          <p:nvPr>
            <p:ph type="title"/>
          </p:nvPr>
        </p:nvSpPr>
        <p:spPr/>
        <p:txBody>
          <a:bodyPr/>
          <a:lstStyle/>
          <a:p>
            <a:r>
              <a:rPr lang="de-DE"/>
              <a:t>Mastertitelformat bearbeiten</a:t>
            </a:r>
            <a:endParaRPr lang="de-IT"/>
          </a:p>
        </p:txBody>
      </p:sp>
      <p:sp>
        <p:nvSpPr>
          <p:cNvPr id="3" name="Vertikaler Textplatzhalter 2">
            <a:extLst>
              <a:ext uri="{FF2B5EF4-FFF2-40B4-BE49-F238E27FC236}">
                <a16:creationId xmlns:a16="http://schemas.microsoft.com/office/drawing/2014/main" id="{E54AE929-6454-B695-5022-872A6B8B537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Datumsplatzhalter 3">
            <a:extLst>
              <a:ext uri="{FF2B5EF4-FFF2-40B4-BE49-F238E27FC236}">
                <a16:creationId xmlns:a16="http://schemas.microsoft.com/office/drawing/2014/main" id="{AB8A736C-1A7D-E385-72A5-48D120C95C3A}"/>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5" name="Fußzeilenplatzhalter 4">
            <a:extLst>
              <a:ext uri="{FF2B5EF4-FFF2-40B4-BE49-F238E27FC236}">
                <a16:creationId xmlns:a16="http://schemas.microsoft.com/office/drawing/2014/main" id="{4E9020F7-1F27-BE57-A7DC-5F41CE3BDD2C}"/>
              </a:ext>
            </a:extLst>
          </p:cNvPr>
          <p:cNvSpPr>
            <a:spLocks noGrp="1"/>
          </p:cNvSpPr>
          <p:nvPr>
            <p:ph type="ftr" sz="quarter" idx="11"/>
          </p:nvPr>
        </p:nvSpPr>
        <p:spPr/>
        <p:txBody>
          <a:bodyPr/>
          <a:lstStyle/>
          <a:p>
            <a:endParaRPr lang="de-IT"/>
          </a:p>
        </p:txBody>
      </p:sp>
      <p:sp>
        <p:nvSpPr>
          <p:cNvPr id="6" name="Foliennummernplatzhalter 5">
            <a:extLst>
              <a:ext uri="{FF2B5EF4-FFF2-40B4-BE49-F238E27FC236}">
                <a16:creationId xmlns:a16="http://schemas.microsoft.com/office/drawing/2014/main" id="{AF6BC45B-82BF-1AE2-4D33-614380DE66C3}"/>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4067687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0651D1D-CE25-D265-3048-9EBF58946289}"/>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IT"/>
          </a:p>
        </p:txBody>
      </p:sp>
      <p:sp>
        <p:nvSpPr>
          <p:cNvPr id="3" name="Vertikaler Textplatzhalter 2">
            <a:extLst>
              <a:ext uri="{FF2B5EF4-FFF2-40B4-BE49-F238E27FC236}">
                <a16:creationId xmlns:a16="http://schemas.microsoft.com/office/drawing/2014/main" id="{E6F86E50-6746-054E-9DD5-D67651CC28E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Datumsplatzhalter 3">
            <a:extLst>
              <a:ext uri="{FF2B5EF4-FFF2-40B4-BE49-F238E27FC236}">
                <a16:creationId xmlns:a16="http://schemas.microsoft.com/office/drawing/2014/main" id="{2C855AA0-2752-022A-E6D1-73AAC97F169B}"/>
              </a:ext>
            </a:extLst>
          </p:cNvPr>
          <p:cNvSpPr>
            <a:spLocks noGrp="1"/>
          </p:cNvSpPr>
          <p:nvPr>
            <p:ph type="dt" sz="half" idx="10"/>
          </p:nvPr>
        </p:nvSpPr>
        <p:spPr/>
        <p:txBody>
          <a:bodyPr/>
          <a:lstStyle/>
          <a:p>
            <a:fld id="{FB97C2C2-5508-42B9-8E16-D3AB4499D330}" type="datetimeFigureOut">
              <a:rPr lang="de-IT" smtClean="0"/>
              <a:t>28.01.2026</a:t>
            </a:fld>
            <a:endParaRPr lang="de-IT"/>
          </a:p>
        </p:txBody>
      </p:sp>
      <p:sp>
        <p:nvSpPr>
          <p:cNvPr id="5" name="Fußzeilenplatzhalter 4">
            <a:extLst>
              <a:ext uri="{FF2B5EF4-FFF2-40B4-BE49-F238E27FC236}">
                <a16:creationId xmlns:a16="http://schemas.microsoft.com/office/drawing/2014/main" id="{6F2732BD-50CF-33B0-31D0-C6ADC1D76CF8}"/>
              </a:ext>
            </a:extLst>
          </p:cNvPr>
          <p:cNvSpPr>
            <a:spLocks noGrp="1"/>
          </p:cNvSpPr>
          <p:nvPr>
            <p:ph type="ftr" sz="quarter" idx="11"/>
          </p:nvPr>
        </p:nvSpPr>
        <p:spPr/>
        <p:txBody>
          <a:bodyPr/>
          <a:lstStyle/>
          <a:p>
            <a:endParaRPr lang="de-IT"/>
          </a:p>
        </p:txBody>
      </p:sp>
      <p:sp>
        <p:nvSpPr>
          <p:cNvPr id="6" name="Foliennummernplatzhalter 5">
            <a:extLst>
              <a:ext uri="{FF2B5EF4-FFF2-40B4-BE49-F238E27FC236}">
                <a16:creationId xmlns:a16="http://schemas.microsoft.com/office/drawing/2014/main" id="{D4D24A0E-274C-5639-3E94-F9DCBAEE10E3}"/>
              </a:ext>
            </a:extLst>
          </p:cNvPr>
          <p:cNvSpPr>
            <a:spLocks noGrp="1"/>
          </p:cNvSpPr>
          <p:nvPr>
            <p:ph type="sldNum" sz="quarter" idx="12"/>
          </p:nvPr>
        </p:nvSpPr>
        <p:spPr/>
        <p:txBody>
          <a:bodyPr/>
          <a:lstStyle/>
          <a:p>
            <a:fld id="{598EB9DB-CEC2-421D-83B0-E97631496438}" type="slidenum">
              <a:rPr lang="de-IT" smtClean="0"/>
              <a:t>‹Nr.›</a:t>
            </a:fld>
            <a:endParaRPr lang="de-IT"/>
          </a:p>
        </p:txBody>
      </p:sp>
    </p:spTree>
    <p:extLst>
      <p:ext uri="{BB962C8B-B14F-4D97-AF65-F5344CB8AC3E}">
        <p14:creationId xmlns:p14="http://schemas.microsoft.com/office/powerpoint/2010/main" val="1746347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1D8E479-DBFB-44DA-775C-8FC01B0D99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IT"/>
          </a:p>
        </p:txBody>
      </p:sp>
      <p:sp>
        <p:nvSpPr>
          <p:cNvPr id="3" name="Textplatzhalter 2">
            <a:extLst>
              <a:ext uri="{FF2B5EF4-FFF2-40B4-BE49-F238E27FC236}">
                <a16:creationId xmlns:a16="http://schemas.microsoft.com/office/drawing/2014/main" id="{F140BD9A-380E-3291-ECC5-2B6EEBEDBF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Datumsplatzhalter 3">
            <a:extLst>
              <a:ext uri="{FF2B5EF4-FFF2-40B4-BE49-F238E27FC236}">
                <a16:creationId xmlns:a16="http://schemas.microsoft.com/office/drawing/2014/main" id="{6D832E9F-6EB0-DA50-1CB5-016433A1A7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97C2C2-5508-42B9-8E16-D3AB4499D330}" type="datetimeFigureOut">
              <a:rPr lang="de-IT" smtClean="0"/>
              <a:t>28.01.2026</a:t>
            </a:fld>
            <a:endParaRPr lang="de-IT"/>
          </a:p>
        </p:txBody>
      </p:sp>
      <p:sp>
        <p:nvSpPr>
          <p:cNvPr id="5" name="Fußzeilenplatzhalter 4">
            <a:extLst>
              <a:ext uri="{FF2B5EF4-FFF2-40B4-BE49-F238E27FC236}">
                <a16:creationId xmlns:a16="http://schemas.microsoft.com/office/drawing/2014/main" id="{023D710C-8FAA-9C71-BF84-B586B44FA0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IT"/>
          </a:p>
        </p:txBody>
      </p:sp>
      <p:sp>
        <p:nvSpPr>
          <p:cNvPr id="6" name="Foliennummernplatzhalter 5">
            <a:extLst>
              <a:ext uri="{FF2B5EF4-FFF2-40B4-BE49-F238E27FC236}">
                <a16:creationId xmlns:a16="http://schemas.microsoft.com/office/drawing/2014/main" id="{F2B60763-6F95-67BB-BAC8-EF8B4916D4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8EB9DB-CEC2-421D-83B0-E97631496438}" type="slidenum">
              <a:rPr lang="de-IT" smtClean="0"/>
              <a:t>‹Nr.›</a:t>
            </a:fld>
            <a:endParaRPr lang="de-IT"/>
          </a:p>
        </p:txBody>
      </p:sp>
    </p:spTree>
    <p:extLst>
      <p:ext uri="{BB962C8B-B14F-4D97-AF65-F5344CB8AC3E}">
        <p14:creationId xmlns:p14="http://schemas.microsoft.com/office/powerpoint/2010/main" val="226880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CEDE151A-8090-C4BE-74BB-DD39ED938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931" y="487946"/>
            <a:ext cx="2247033" cy="2244979"/>
          </a:xfrm>
          <a:prstGeom prst="rect">
            <a:avLst/>
          </a:prstGeom>
        </p:spPr>
      </p:pic>
      <p:pic>
        <p:nvPicPr>
          <p:cNvPr id="9" name="Grafik 8">
            <a:extLst>
              <a:ext uri="{FF2B5EF4-FFF2-40B4-BE49-F238E27FC236}">
                <a16:creationId xmlns:a16="http://schemas.microsoft.com/office/drawing/2014/main" id="{6E671B10-0E75-1CF8-8E9D-FD0ECC018A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495" y="3606229"/>
            <a:ext cx="2295828" cy="3060000"/>
          </a:xfrm>
          <a:prstGeom prst="rect">
            <a:avLst/>
          </a:prstGeom>
        </p:spPr>
      </p:pic>
      <p:pic>
        <p:nvPicPr>
          <p:cNvPr id="11" name="Grafik 10">
            <a:extLst>
              <a:ext uri="{FF2B5EF4-FFF2-40B4-BE49-F238E27FC236}">
                <a16:creationId xmlns:a16="http://schemas.microsoft.com/office/drawing/2014/main" id="{451057EE-E570-EA33-40E9-7B7CC3F2B2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7189" y="3606229"/>
            <a:ext cx="2456664" cy="3060000"/>
          </a:xfrm>
          <a:prstGeom prst="rect">
            <a:avLst/>
          </a:prstGeom>
        </p:spPr>
      </p:pic>
      <p:pic>
        <p:nvPicPr>
          <p:cNvPr id="13" name="Grafik 12">
            <a:extLst>
              <a:ext uri="{FF2B5EF4-FFF2-40B4-BE49-F238E27FC236}">
                <a16:creationId xmlns:a16="http://schemas.microsoft.com/office/drawing/2014/main" id="{8A3A5539-9086-068E-992E-1E34AEAE62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8902" y="3606229"/>
            <a:ext cx="6595474" cy="3060000"/>
          </a:xfrm>
          <a:prstGeom prst="rect">
            <a:avLst/>
          </a:prstGeom>
        </p:spPr>
      </p:pic>
      <p:pic>
        <p:nvPicPr>
          <p:cNvPr id="15" name="Grafik 14">
            <a:extLst>
              <a:ext uri="{FF2B5EF4-FFF2-40B4-BE49-F238E27FC236}">
                <a16:creationId xmlns:a16="http://schemas.microsoft.com/office/drawing/2014/main" id="{241FE57E-0728-2310-E66D-73EC47F5A7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0034" y="179720"/>
            <a:ext cx="4080000" cy="3060000"/>
          </a:xfrm>
          <a:prstGeom prst="rect">
            <a:avLst/>
          </a:prstGeom>
        </p:spPr>
      </p:pic>
      <p:pic>
        <p:nvPicPr>
          <p:cNvPr id="17" name="Grafik 16">
            <a:extLst>
              <a:ext uri="{FF2B5EF4-FFF2-40B4-BE49-F238E27FC236}">
                <a16:creationId xmlns:a16="http://schemas.microsoft.com/office/drawing/2014/main" id="{F80A1AFB-52A4-FBAA-E0EE-88DAF8E7EE53}"/>
              </a:ext>
            </a:extLst>
          </p:cNvPr>
          <p:cNvPicPr>
            <a:picLocks noChangeAspect="1"/>
          </p:cNvPicPr>
          <p:nvPr/>
        </p:nvPicPr>
        <p:blipFill>
          <a:blip r:embed="rId7">
            <a:extLst>
              <a:ext uri="{28A0092B-C50C-407E-A947-70E740481C1C}">
                <a14:useLocalDpi xmlns:a14="http://schemas.microsoft.com/office/drawing/2010/main" val="0"/>
              </a:ext>
            </a:extLst>
          </a:blip>
          <a:srcRect l="14920" r="15012"/>
          <a:stretch>
            <a:fillRect/>
          </a:stretch>
        </p:blipFill>
        <p:spPr>
          <a:xfrm rot="5400000">
            <a:off x="9256110" y="479776"/>
            <a:ext cx="3060000" cy="2456533"/>
          </a:xfrm>
          <a:prstGeom prst="rect">
            <a:avLst/>
          </a:prstGeom>
        </p:spPr>
      </p:pic>
      <p:pic>
        <p:nvPicPr>
          <p:cNvPr id="19" name="Grafik 18">
            <a:extLst>
              <a:ext uri="{FF2B5EF4-FFF2-40B4-BE49-F238E27FC236}">
                <a16:creationId xmlns:a16="http://schemas.microsoft.com/office/drawing/2014/main" id="{38815E9C-5A67-4EC2-2DAB-B10A110325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5104" y="179720"/>
            <a:ext cx="2779175" cy="3053860"/>
          </a:xfrm>
          <a:prstGeom prst="rect">
            <a:avLst/>
          </a:prstGeom>
        </p:spPr>
      </p:pic>
    </p:spTree>
    <p:extLst>
      <p:ext uri="{BB962C8B-B14F-4D97-AF65-F5344CB8AC3E}">
        <p14:creationId xmlns:p14="http://schemas.microsoft.com/office/powerpoint/2010/main" val="2735431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9CAF42C4-765F-B46E-05A0-72C3F6F28971}"/>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1918BCB0-81C2-CAE0-EA87-12534F5D9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031" y="292735"/>
            <a:ext cx="2247033" cy="2244979"/>
          </a:xfrm>
          <a:prstGeom prst="rect">
            <a:avLst/>
          </a:prstGeom>
        </p:spPr>
      </p:pic>
      <p:sp>
        <p:nvSpPr>
          <p:cNvPr id="12" name="Textfeld 11">
            <a:extLst>
              <a:ext uri="{FF2B5EF4-FFF2-40B4-BE49-F238E27FC236}">
                <a16:creationId xmlns:a16="http://schemas.microsoft.com/office/drawing/2014/main" id="{3F64FA0E-7B58-8F84-D4BD-D86172AA1FCA}"/>
              </a:ext>
            </a:extLst>
          </p:cNvPr>
          <p:cNvSpPr txBox="1"/>
          <p:nvPr/>
        </p:nvSpPr>
        <p:spPr>
          <a:xfrm>
            <a:off x="359596" y="215757"/>
            <a:ext cx="11455685" cy="6555641"/>
          </a:xfrm>
          <a:prstGeom prst="rect">
            <a:avLst/>
          </a:prstGeom>
          <a:noFill/>
        </p:spPr>
        <p:txBody>
          <a:bodyPr wrap="square" rtlCol="0">
            <a:spAutoFit/>
          </a:bodyPr>
          <a:lstStyle/>
          <a:p>
            <a:r>
              <a:rPr lang="de-DE" dirty="0"/>
              <a:t>			</a:t>
            </a:r>
            <a:r>
              <a:rPr lang="de-DE" sz="2000" dirty="0"/>
              <a:t>Es gibt Menschen, die gehen einfach spazieren – und es gibt Menschen wie mich: 			Ich nehme andere mit auf die Reise. Seit über fünfzehn Jahren führe ich 				Erwachsene und junge Menschen ehrenamtlich und kostenlos durch die Natur 				rund um Warstein und Rüthen unter dem Motto: „Natur mit allen Sinnen“. Was 				das heißt? Wir sehen nicht nur Pflanzen – wir erleben sie. Wir schnuppern an 				Kräutern, ertasten Blätter, lauschen dem Wind und hören uns durch Sagen, 				Gedichte, Geschichten und Anekdoten zur heimischen Flora, Fauna, Geologie und 			Geographie. Mal spannend, mal lehrreich, oft mit einem Augenzwinkern – denn Naturwissen bleibt besser hängen, wenn es ein bisschen kitzelt. Die Führungen sind kostenlos, aber ich freue mich über freiwillige Spenden. Diese gebe ich zum Ende des Pflanzenjahres vollständig an Institutionen wie die Tafeln oder an engagierte Naturschutzvereine weiter. Schließlich soll mein Einsatz doppelt wirken: Bildung für den Kopf, Hilfe für den Körper. Fachlich basiere ich nicht nur auf Moosgefühl: ich habe bei der NUA die Ausbildung zum zertifizierten Natur- und Landschaftsführer (ZNL) abgeschlossen. Weitere Stationen auf meiner Weiterbildung-</a:t>
            </a:r>
            <a:r>
              <a:rPr lang="de-DE" sz="2000" dirty="0" err="1"/>
              <a:t>sreise</a:t>
            </a:r>
            <a:r>
              <a:rPr lang="de-DE" sz="2000" dirty="0"/>
              <a:t>: Lehrgänge beim BUND zum Kräuterfachmann und Umweltbildner sowie floristische Schulungen – damit ich weiß, wovon ich schwärme. Ich würde mich sehr freuen, wenn meine Arbeit für die Natur, die Menschen unserer Region und das Ehrenamt mit dem VEZNRW EHRENAMTSPREIS gewürdigt würde. Oder um es mit den Worten einer Teilnehmerin zu sagen: „Wenn Bildung so viel Spaß macht, hätte ich in der Schule besser aufgepasst.“ </a:t>
            </a:r>
          </a:p>
          <a:p>
            <a:r>
              <a:rPr lang="de-DE" sz="2000" dirty="0"/>
              <a:t>Meine Motivation: </a:t>
            </a:r>
            <a:r>
              <a:rPr lang="de-DE" sz="2000" b="1" dirty="0"/>
              <a:t>Lebe Begeisterung, lehre mit Herz, inspiriere Neugier! </a:t>
            </a:r>
          </a:p>
          <a:p>
            <a:endParaRPr lang="de-DE" sz="2000" dirty="0"/>
          </a:p>
          <a:p>
            <a:r>
              <a:rPr lang="de-DE" sz="2000" dirty="0"/>
              <a:t>Mit besten Grüßen aus dem Wald, der Blumenwiese und vom Wegesrand, Klaus-Peter Lange</a:t>
            </a:r>
            <a:endParaRPr lang="de-IT" dirty="0"/>
          </a:p>
        </p:txBody>
      </p:sp>
    </p:spTree>
    <p:extLst>
      <p:ext uri="{BB962C8B-B14F-4D97-AF65-F5344CB8AC3E}">
        <p14:creationId xmlns:p14="http://schemas.microsoft.com/office/powerpoint/2010/main" val="3348370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479A24BE-79F1-8CE6-2A58-E6E05553098D}"/>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B6BA3446-4351-02B5-604C-D290041652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031" y="292735"/>
            <a:ext cx="2247033" cy="2244979"/>
          </a:xfrm>
          <a:prstGeom prst="rect">
            <a:avLst/>
          </a:prstGeom>
        </p:spPr>
      </p:pic>
      <p:sp>
        <p:nvSpPr>
          <p:cNvPr id="2" name="Textfeld 1">
            <a:extLst>
              <a:ext uri="{FF2B5EF4-FFF2-40B4-BE49-F238E27FC236}">
                <a16:creationId xmlns:a16="http://schemas.microsoft.com/office/drawing/2014/main" id="{2D757312-0152-003B-D04B-FD82E5818BC6}"/>
              </a:ext>
            </a:extLst>
          </p:cNvPr>
          <p:cNvSpPr txBox="1"/>
          <p:nvPr/>
        </p:nvSpPr>
        <p:spPr>
          <a:xfrm>
            <a:off x="369870" y="2650728"/>
            <a:ext cx="3366498" cy="4278094"/>
          </a:xfrm>
          <a:prstGeom prst="rect">
            <a:avLst/>
          </a:prstGeom>
          <a:noFill/>
        </p:spPr>
        <p:txBody>
          <a:bodyPr wrap="square" rtlCol="0">
            <a:spAutoFit/>
          </a:bodyPr>
          <a:lstStyle/>
          <a:p>
            <a:r>
              <a:rPr lang="de-DE" sz="2000" b="1" dirty="0"/>
              <a:t>     </a:t>
            </a:r>
            <a:r>
              <a:rPr lang="de-IT" sz="2000" b="1" dirty="0"/>
              <a:t>Unmöglich Unkraut</a:t>
            </a:r>
            <a:endParaRPr lang="de-IT" sz="2000" dirty="0"/>
          </a:p>
          <a:p>
            <a:r>
              <a:rPr lang="de-DE" b="1" dirty="0"/>
              <a:t>                         v</a:t>
            </a:r>
            <a:r>
              <a:rPr lang="de-DE" sz="1400" b="1" dirty="0"/>
              <a:t>on Klaus-Peter Lange</a:t>
            </a:r>
            <a:endParaRPr lang="de-IT" sz="1400" dirty="0"/>
          </a:p>
          <a:p>
            <a:r>
              <a:rPr lang="de-DE" b="1" dirty="0"/>
              <a:t> </a:t>
            </a:r>
          </a:p>
          <a:p>
            <a:r>
              <a:rPr lang="de-IT" dirty="0"/>
              <a:t>An euch Menschen führen Klage</a:t>
            </a:r>
          </a:p>
          <a:p>
            <a:r>
              <a:rPr lang="de-IT" dirty="0"/>
              <a:t>wir wilden Kräuter, dieser Tage.</a:t>
            </a:r>
          </a:p>
          <a:p>
            <a:r>
              <a:rPr lang="de-IT" dirty="0"/>
              <a:t>Wir sind entsetzt, es ist nicht fein,</a:t>
            </a:r>
          </a:p>
          <a:p>
            <a:r>
              <a:rPr lang="de-IT" dirty="0"/>
              <a:t>wir sollen wirklich UN-kraut sein?</a:t>
            </a:r>
          </a:p>
          <a:p>
            <a:r>
              <a:rPr lang="de-IT" dirty="0"/>
              <a:t> </a:t>
            </a:r>
          </a:p>
          <a:p>
            <a:r>
              <a:rPr lang="de-IT" dirty="0"/>
              <a:t>Habt ihr vergessen das vor Jahren</a:t>
            </a:r>
          </a:p>
          <a:p>
            <a:r>
              <a:rPr lang="de-IT" dirty="0"/>
              <a:t>wir noch beste Freunde waren?</a:t>
            </a:r>
          </a:p>
          <a:p>
            <a:r>
              <a:rPr lang="de-IT" dirty="0"/>
              <a:t>Wilde Kräuter, Früchte, Pflanzen,</a:t>
            </a:r>
          </a:p>
          <a:p>
            <a:r>
              <a:rPr lang="de-IT" dirty="0"/>
              <a:t>füllten gut in schlechter Zeit</a:t>
            </a:r>
          </a:p>
          <a:p>
            <a:r>
              <a:rPr lang="de-IT" dirty="0"/>
              <a:t>Eure Mägen, Eure Ranzen</a:t>
            </a:r>
          </a:p>
          <a:p>
            <a:r>
              <a:rPr lang="de-IT" dirty="0"/>
              <a:t>Damit von Hunger ihr befreit.</a:t>
            </a:r>
          </a:p>
          <a:p>
            <a:r>
              <a:rPr lang="de-IT" dirty="0"/>
              <a:t> </a:t>
            </a:r>
          </a:p>
        </p:txBody>
      </p:sp>
      <p:sp>
        <p:nvSpPr>
          <p:cNvPr id="3" name="Textfeld 2">
            <a:extLst>
              <a:ext uri="{FF2B5EF4-FFF2-40B4-BE49-F238E27FC236}">
                <a16:creationId xmlns:a16="http://schemas.microsoft.com/office/drawing/2014/main" id="{67E7D13C-C4F5-1319-206D-ABF4CAB226EA}"/>
              </a:ext>
            </a:extLst>
          </p:cNvPr>
          <p:cNvSpPr txBox="1"/>
          <p:nvPr/>
        </p:nvSpPr>
        <p:spPr>
          <a:xfrm>
            <a:off x="3921303" y="215758"/>
            <a:ext cx="4041168" cy="6463308"/>
          </a:xfrm>
          <a:prstGeom prst="rect">
            <a:avLst/>
          </a:prstGeom>
          <a:noFill/>
        </p:spPr>
        <p:txBody>
          <a:bodyPr wrap="square" rtlCol="0">
            <a:spAutoFit/>
          </a:bodyPr>
          <a:lstStyle/>
          <a:p>
            <a:r>
              <a:rPr lang="de-IT" dirty="0"/>
              <a:t>Wir halfen Junge und die Alten</a:t>
            </a:r>
          </a:p>
          <a:p>
            <a:r>
              <a:rPr lang="de-IT" dirty="0"/>
              <a:t>zu heilen und gesund zu halten.</a:t>
            </a:r>
          </a:p>
          <a:p>
            <a:r>
              <a:rPr lang="de-IT" dirty="0"/>
              <a:t>Und heute? Das </a:t>
            </a:r>
            <a:r>
              <a:rPr lang="de-IT" dirty="0" err="1"/>
              <a:t>versteh'n</a:t>
            </a:r>
            <a:r>
              <a:rPr lang="de-IT" dirty="0"/>
              <a:t> wir nie</a:t>
            </a:r>
          </a:p>
          <a:p>
            <a:r>
              <a:rPr lang="de-IT" dirty="0"/>
              <a:t>nehmt Pillen ihr von Pharmazie.</a:t>
            </a:r>
          </a:p>
          <a:p>
            <a:r>
              <a:rPr lang="de-IT" dirty="0"/>
              <a:t>Und euer Brot in großer Fülle</a:t>
            </a:r>
          </a:p>
          <a:p>
            <a:r>
              <a:rPr lang="de-IT" dirty="0"/>
              <a:t>düngt ihr mit Chemie und Gülle.</a:t>
            </a:r>
          </a:p>
          <a:p>
            <a:r>
              <a:rPr lang="de-IT" dirty="0"/>
              <a:t>Dafür bezahlt ihr auch noch Geld.</a:t>
            </a:r>
          </a:p>
          <a:p>
            <a:r>
              <a:rPr lang="de-IT" dirty="0"/>
              <a:t>Versteh unser einer noch die Welt.</a:t>
            </a:r>
          </a:p>
          <a:p>
            <a:r>
              <a:rPr lang="de-IT" dirty="0"/>
              <a:t> </a:t>
            </a:r>
          </a:p>
          <a:p>
            <a:r>
              <a:rPr lang="de-IT" dirty="0"/>
              <a:t>Wir möchten euch daselbst nicht beißen,</a:t>
            </a:r>
          </a:p>
          <a:p>
            <a:r>
              <a:rPr lang="de-IT" dirty="0"/>
              <a:t>und werden euch das Fell nicht </a:t>
            </a:r>
            <a:r>
              <a:rPr lang="de-DE" dirty="0"/>
              <a:t>rupfen</a:t>
            </a:r>
            <a:r>
              <a:rPr lang="de-IT" dirty="0"/>
              <a:t>.</a:t>
            </a:r>
          </a:p>
          <a:p>
            <a:r>
              <a:rPr lang="de-IT" dirty="0"/>
              <a:t>Nur klären wann wir Unkraut hei</a:t>
            </a:r>
            <a:r>
              <a:rPr lang="de-DE" dirty="0"/>
              <a:t>ß</a:t>
            </a:r>
            <a:r>
              <a:rPr lang="de-IT" dirty="0"/>
              <a:t>en</a:t>
            </a:r>
          </a:p>
          <a:p>
            <a:r>
              <a:rPr lang="de-IT" dirty="0"/>
              <a:t>und wann und wo ihr uns dürft zupfen.</a:t>
            </a:r>
          </a:p>
          <a:p>
            <a:r>
              <a:rPr lang="de-IT" dirty="0"/>
              <a:t> </a:t>
            </a:r>
          </a:p>
          <a:p>
            <a:r>
              <a:rPr lang="de-IT" dirty="0"/>
              <a:t>Nur</a:t>
            </a:r>
            <a:r>
              <a:rPr lang="de-DE" dirty="0"/>
              <a:t>,</a:t>
            </a:r>
            <a:r>
              <a:rPr lang="de-IT" dirty="0"/>
              <a:t> wenn wir an Stellen stehen</a:t>
            </a:r>
          </a:p>
          <a:p>
            <a:r>
              <a:rPr lang="de-IT" dirty="0"/>
              <a:t>die für etwas and</a:t>
            </a:r>
            <a:r>
              <a:rPr lang="de-DE" dirty="0"/>
              <a:t>‘</a:t>
            </a:r>
            <a:r>
              <a:rPr lang="de-IT" dirty="0" err="1"/>
              <a:t>res</a:t>
            </a:r>
            <a:r>
              <a:rPr lang="de-IT" dirty="0"/>
              <a:t> vorgesehen</a:t>
            </a:r>
          </a:p>
          <a:p>
            <a:r>
              <a:rPr lang="de-IT" dirty="0"/>
              <a:t>und wir uns nicht persönlich kennen.</a:t>
            </a:r>
          </a:p>
          <a:p>
            <a:r>
              <a:rPr lang="de-IT" dirty="0"/>
              <a:t>Nur dann dürft ihr uns UN-kraut nennen.</a:t>
            </a:r>
          </a:p>
          <a:p>
            <a:r>
              <a:rPr lang="de-IT" dirty="0"/>
              <a:t>  Sollten wir mal zwischen Möhren stören</a:t>
            </a:r>
          </a:p>
          <a:p>
            <a:r>
              <a:rPr lang="de-IT" dirty="0"/>
              <a:t>dürft ihr uns jäten und zerstören.</a:t>
            </a:r>
          </a:p>
          <a:p>
            <a:r>
              <a:rPr lang="de-IT" dirty="0"/>
              <a:t>Doch an allen andren Ecken,</a:t>
            </a:r>
          </a:p>
          <a:p>
            <a:r>
              <a:rPr lang="de-IT" dirty="0"/>
              <a:t>Büschen, Zäunen, Ufern, Hecken</a:t>
            </a:r>
          </a:p>
          <a:p>
            <a:r>
              <a:rPr lang="de-IT" dirty="0" err="1"/>
              <a:t>Woll</a:t>
            </a:r>
            <a:r>
              <a:rPr lang="de-DE" dirty="0"/>
              <a:t>‘</a:t>
            </a:r>
            <a:r>
              <a:rPr lang="de-IT" dirty="0"/>
              <a:t>n wir wachsen und uns strecken</a:t>
            </a:r>
          </a:p>
        </p:txBody>
      </p:sp>
      <p:sp>
        <p:nvSpPr>
          <p:cNvPr id="4" name="Textfeld 3">
            <a:extLst>
              <a:ext uri="{FF2B5EF4-FFF2-40B4-BE49-F238E27FC236}">
                <a16:creationId xmlns:a16="http://schemas.microsoft.com/office/drawing/2014/main" id="{0BB9BEBF-3479-F645-DD93-BC80240EE9E7}"/>
              </a:ext>
            </a:extLst>
          </p:cNvPr>
          <p:cNvSpPr txBox="1"/>
          <p:nvPr/>
        </p:nvSpPr>
        <p:spPr>
          <a:xfrm>
            <a:off x="7972744" y="215758"/>
            <a:ext cx="3821987" cy="1754326"/>
          </a:xfrm>
          <a:prstGeom prst="rect">
            <a:avLst/>
          </a:prstGeom>
          <a:noFill/>
        </p:spPr>
        <p:txBody>
          <a:bodyPr wrap="square" rtlCol="0">
            <a:spAutoFit/>
          </a:bodyPr>
          <a:lstStyle/>
          <a:p>
            <a:r>
              <a:rPr lang="de-IT" dirty="0"/>
              <a:t>Habt ihr unseren Appell verstanden?</a:t>
            </a:r>
          </a:p>
          <a:p>
            <a:r>
              <a:rPr lang="de-IT" dirty="0"/>
              <a:t>Kommt </a:t>
            </a:r>
            <a:r>
              <a:rPr lang="de-IT" dirty="0" err="1"/>
              <a:t>Kräuterjätwut</a:t>
            </a:r>
            <a:r>
              <a:rPr lang="de-IT" dirty="0"/>
              <a:t> jetzt abhanden?</a:t>
            </a:r>
          </a:p>
          <a:p>
            <a:r>
              <a:rPr lang="de-IT" dirty="0"/>
              <a:t>Wenn's nicht klappt,</a:t>
            </a:r>
          </a:p>
          <a:p>
            <a:r>
              <a:rPr lang="de-IT" dirty="0"/>
              <a:t>ich setz' euch nun ins Bild.</a:t>
            </a:r>
          </a:p>
          <a:p>
            <a:r>
              <a:rPr lang="de-IT" dirty="0"/>
              <a:t>Dann werden wir wilden Kräuter</a:t>
            </a:r>
          </a:p>
          <a:p>
            <a:r>
              <a:rPr lang="de-IT" dirty="0"/>
              <a:t>UN-heimlich wild.</a:t>
            </a:r>
          </a:p>
        </p:txBody>
      </p:sp>
      <p:pic>
        <p:nvPicPr>
          <p:cNvPr id="10" name="Grafik 9">
            <a:extLst>
              <a:ext uri="{FF2B5EF4-FFF2-40B4-BE49-F238E27FC236}">
                <a16:creationId xmlns:a16="http://schemas.microsoft.com/office/drawing/2014/main" id="{CAD10195-1642-DACC-8A2C-6D853F723371}"/>
              </a:ext>
            </a:extLst>
          </p:cNvPr>
          <p:cNvPicPr>
            <a:picLocks noChangeAspect="1"/>
          </p:cNvPicPr>
          <p:nvPr/>
        </p:nvPicPr>
        <p:blipFill>
          <a:blip r:embed="rId3">
            <a:extLst>
              <a:ext uri="{28A0092B-C50C-407E-A947-70E740481C1C}">
                <a14:useLocalDpi xmlns:a14="http://schemas.microsoft.com/office/drawing/2010/main" val="0"/>
              </a:ext>
            </a:extLst>
          </a:blip>
          <a:srcRect b="8529"/>
          <a:stretch>
            <a:fillRect/>
          </a:stretch>
        </p:blipFill>
        <p:spPr>
          <a:xfrm>
            <a:off x="8065210" y="1970085"/>
            <a:ext cx="3719248" cy="4536030"/>
          </a:xfrm>
          <a:prstGeom prst="rect">
            <a:avLst/>
          </a:prstGeom>
        </p:spPr>
      </p:pic>
    </p:spTree>
    <p:extLst>
      <p:ext uri="{BB962C8B-B14F-4D97-AF65-F5344CB8AC3E}">
        <p14:creationId xmlns:p14="http://schemas.microsoft.com/office/powerpoint/2010/main" val="9847896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588</Words>
  <Application>Microsoft Office PowerPoint</Application>
  <PresentationFormat>Breitbild</PresentationFormat>
  <Paragraphs>48</Paragraphs>
  <Slides>3</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vt:i4>
      </vt:variant>
    </vt:vector>
  </HeadingPairs>
  <TitlesOfParts>
    <vt:vector size="7" baseType="lpstr">
      <vt:lpstr>Arial</vt:lpstr>
      <vt:lpstr>Calibri</vt:lpstr>
      <vt:lpstr>Calibri Light</vt:lpstr>
      <vt:lpstr>Office</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Klaus-Peter Lange</dc:creator>
  <cp:lastModifiedBy>Klaus-Peter Lange</cp:lastModifiedBy>
  <cp:revision>4</cp:revision>
  <dcterms:created xsi:type="dcterms:W3CDTF">2026-01-28T10:10:20Z</dcterms:created>
  <dcterms:modified xsi:type="dcterms:W3CDTF">2026-01-28T10:36:34Z</dcterms:modified>
</cp:coreProperties>
</file>