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sldIdLst>
    <p:sldId id="256" r:id="rId2"/>
    <p:sldId id="258" r:id="rId3"/>
    <p:sldId id="261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0"/>
    <p:restoredTop sz="94610"/>
  </p:normalViewPr>
  <p:slideViewPr>
    <p:cSldViewPr snapToGrid="0">
      <p:cViewPr varScale="1">
        <p:scale>
          <a:sx n="63" d="100"/>
          <a:sy n="63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53EB9-65F7-4740-A422-BA88B3560F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1DB706-6FD6-4577-8398-6BDB1EB7E0EB}">
      <dgm:prSet/>
      <dgm:spPr/>
      <dgm:t>
        <a:bodyPr/>
        <a:lstStyle/>
        <a:p>
          <a:r>
            <a:rPr lang="de-DE"/>
            <a:t>18.12.– 19.12.2022</a:t>
          </a:r>
          <a:endParaRPr lang="en-US"/>
        </a:p>
      </dgm:t>
    </dgm:pt>
    <dgm:pt modelId="{748B283E-5A34-4994-B88A-5A97F0DC80CA}" type="parTrans" cxnId="{546DCBDA-1668-40F4-9474-4DA1C20D85CB}">
      <dgm:prSet/>
      <dgm:spPr/>
      <dgm:t>
        <a:bodyPr/>
        <a:lstStyle/>
        <a:p>
          <a:endParaRPr lang="en-US"/>
        </a:p>
      </dgm:t>
    </dgm:pt>
    <dgm:pt modelId="{92E6A581-3CA3-40EB-A3F0-8F7D5E9CC1B7}" type="sibTrans" cxnId="{546DCBDA-1668-40F4-9474-4DA1C20D85CB}">
      <dgm:prSet/>
      <dgm:spPr/>
      <dgm:t>
        <a:bodyPr/>
        <a:lstStyle/>
        <a:p>
          <a:endParaRPr lang="en-US"/>
        </a:p>
      </dgm:t>
    </dgm:pt>
    <dgm:pt modelId="{01825F44-D8C9-4740-A2FC-042A8091C000}">
      <dgm:prSet/>
      <dgm:spPr/>
      <dgm:t>
        <a:bodyPr/>
        <a:lstStyle/>
        <a:p>
          <a:r>
            <a:rPr lang="de-DE"/>
            <a:t>Gemeinsames Musizieren und Produzieren von Musikbegeisterten </a:t>
          </a:r>
          <a:endParaRPr lang="en-US"/>
        </a:p>
      </dgm:t>
    </dgm:pt>
    <dgm:pt modelId="{70AB0A3B-F4B3-4C60-BB8C-EE8E1DBA781B}" type="parTrans" cxnId="{8C0F175B-1A16-49D1-A23F-D96BF6BD50AD}">
      <dgm:prSet/>
      <dgm:spPr/>
      <dgm:t>
        <a:bodyPr/>
        <a:lstStyle/>
        <a:p>
          <a:endParaRPr lang="en-US"/>
        </a:p>
      </dgm:t>
    </dgm:pt>
    <dgm:pt modelId="{18E2ABC2-27C3-4DC5-8657-3806D7BBD843}" type="sibTrans" cxnId="{8C0F175B-1A16-49D1-A23F-D96BF6BD50AD}">
      <dgm:prSet/>
      <dgm:spPr/>
      <dgm:t>
        <a:bodyPr/>
        <a:lstStyle/>
        <a:p>
          <a:endParaRPr lang="en-US"/>
        </a:p>
      </dgm:t>
    </dgm:pt>
    <dgm:pt modelId="{A114AFA4-9224-416D-9C65-7BE4FF6FDC7F}">
      <dgm:prSet/>
      <dgm:spPr/>
      <dgm:t>
        <a:bodyPr/>
        <a:lstStyle/>
        <a:p>
          <a:r>
            <a:rPr lang="de-DE"/>
            <a:t>Eigene Band „B.E.R.G.I.S.“</a:t>
          </a:r>
          <a:endParaRPr lang="en-US"/>
        </a:p>
      </dgm:t>
    </dgm:pt>
    <dgm:pt modelId="{89B0939F-3DBC-4EFF-A705-8FB642BF6B08}" type="parTrans" cxnId="{97861270-F94C-4D26-BE1E-0D1072C8DDA7}">
      <dgm:prSet/>
      <dgm:spPr/>
      <dgm:t>
        <a:bodyPr/>
        <a:lstStyle/>
        <a:p>
          <a:endParaRPr lang="en-US"/>
        </a:p>
      </dgm:t>
    </dgm:pt>
    <dgm:pt modelId="{DC333E42-B5C2-4519-9E2C-8E1378256110}" type="sibTrans" cxnId="{97861270-F94C-4D26-BE1E-0D1072C8DDA7}">
      <dgm:prSet/>
      <dgm:spPr/>
      <dgm:t>
        <a:bodyPr/>
        <a:lstStyle/>
        <a:p>
          <a:endParaRPr lang="en-US"/>
        </a:p>
      </dgm:t>
    </dgm:pt>
    <dgm:pt modelId="{D7F67ACB-FEA0-8E4E-96A0-F46837B75C92}" type="pres">
      <dgm:prSet presAssocID="{7D353EB9-65F7-4740-A422-BA88B3560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9C5F91-690E-7844-BEC3-7D83DEF9671F}" type="pres">
      <dgm:prSet presAssocID="{561DB706-6FD6-4577-8398-6BDB1EB7E0EB}" presName="hierRoot1" presStyleCnt="0"/>
      <dgm:spPr/>
    </dgm:pt>
    <dgm:pt modelId="{B2795F41-2D53-FE4C-864F-F73752F2C86B}" type="pres">
      <dgm:prSet presAssocID="{561DB706-6FD6-4577-8398-6BDB1EB7E0EB}" presName="composite" presStyleCnt="0"/>
      <dgm:spPr/>
    </dgm:pt>
    <dgm:pt modelId="{F34E9B1C-8226-6549-90E7-6AB1714BD741}" type="pres">
      <dgm:prSet presAssocID="{561DB706-6FD6-4577-8398-6BDB1EB7E0EB}" presName="background" presStyleLbl="node0" presStyleIdx="0" presStyleCnt="3"/>
      <dgm:spPr/>
    </dgm:pt>
    <dgm:pt modelId="{28D180B3-F3B0-A54F-B707-380B2B0BFD03}" type="pres">
      <dgm:prSet presAssocID="{561DB706-6FD6-4577-8398-6BDB1EB7E0EB}" presName="text" presStyleLbl="fgAcc0" presStyleIdx="0" presStyleCnt="3">
        <dgm:presLayoutVars>
          <dgm:chPref val="3"/>
        </dgm:presLayoutVars>
      </dgm:prSet>
      <dgm:spPr/>
    </dgm:pt>
    <dgm:pt modelId="{96CCDB0E-93E8-634D-9BD6-E4BCE7D84A74}" type="pres">
      <dgm:prSet presAssocID="{561DB706-6FD6-4577-8398-6BDB1EB7E0EB}" presName="hierChild2" presStyleCnt="0"/>
      <dgm:spPr/>
    </dgm:pt>
    <dgm:pt modelId="{8898D658-EEE8-8243-9D06-55D217FB9AD7}" type="pres">
      <dgm:prSet presAssocID="{01825F44-D8C9-4740-A2FC-042A8091C000}" presName="hierRoot1" presStyleCnt="0"/>
      <dgm:spPr/>
    </dgm:pt>
    <dgm:pt modelId="{1F9371DF-AF3B-394E-B6A9-4C9751EB8D60}" type="pres">
      <dgm:prSet presAssocID="{01825F44-D8C9-4740-A2FC-042A8091C000}" presName="composite" presStyleCnt="0"/>
      <dgm:spPr/>
    </dgm:pt>
    <dgm:pt modelId="{76CEE13E-A513-B544-BA1F-AA31C25A19FF}" type="pres">
      <dgm:prSet presAssocID="{01825F44-D8C9-4740-A2FC-042A8091C000}" presName="background" presStyleLbl="node0" presStyleIdx="1" presStyleCnt="3"/>
      <dgm:spPr/>
    </dgm:pt>
    <dgm:pt modelId="{909BD37F-2D8D-1A43-83A3-1FB587F83D97}" type="pres">
      <dgm:prSet presAssocID="{01825F44-D8C9-4740-A2FC-042A8091C000}" presName="text" presStyleLbl="fgAcc0" presStyleIdx="1" presStyleCnt="3">
        <dgm:presLayoutVars>
          <dgm:chPref val="3"/>
        </dgm:presLayoutVars>
      </dgm:prSet>
      <dgm:spPr/>
    </dgm:pt>
    <dgm:pt modelId="{DEB1F70B-BCFE-0744-9EDC-9667C34DE644}" type="pres">
      <dgm:prSet presAssocID="{01825F44-D8C9-4740-A2FC-042A8091C000}" presName="hierChild2" presStyleCnt="0"/>
      <dgm:spPr/>
    </dgm:pt>
    <dgm:pt modelId="{11DE20AB-EABF-BD48-9E5F-FA49260F90D7}" type="pres">
      <dgm:prSet presAssocID="{A114AFA4-9224-416D-9C65-7BE4FF6FDC7F}" presName="hierRoot1" presStyleCnt="0"/>
      <dgm:spPr/>
    </dgm:pt>
    <dgm:pt modelId="{068BCAFB-5C42-CC4D-B2A1-AC085D4286E1}" type="pres">
      <dgm:prSet presAssocID="{A114AFA4-9224-416D-9C65-7BE4FF6FDC7F}" presName="composite" presStyleCnt="0"/>
      <dgm:spPr/>
    </dgm:pt>
    <dgm:pt modelId="{BFF8E8A8-8131-CD4F-B6E1-90F3DF2B4931}" type="pres">
      <dgm:prSet presAssocID="{A114AFA4-9224-416D-9C65-7BE4FF6FDC7F}" presName="background" presStyleLbl="node0" presStyleIdx="2" presStyleCnt="3"/>
      <dgm:spPr/>
    </dgm:pt>
    <dgm:pt modelId="{2275BDF3-255C-454D-82A6-77371629E9E9}" type="pres">
      <dgm:prSet presAssocID="{A114AFA4-9224-416D-9C65-7BE4FF6FDC7F}" presName="text" presStyleLbl="fgAcc0" presStyleIdx="2" presStyleCnt="3">
        <dgm:presLayoutVars>
          <dgm:chPref val="3"/>
        </dgm:presLayoutVars>
      </dgm:prSet>
      <dgm:spPr/>
    </dgm:pt>
    <dgm:pt modelId="{F4689E8B-C3B7-E04F-B9E1-17DBCFA56BFE}" type="pres">
      <dgm:prSet presAssocID="{A114AFA4-9224-416D-9C65-7BE4FF6FDC7F}" presName="hierChild2" presStyleCnt="0"/>
      <dgm:spPr/>
    </dgm:pt>
  </dgm:ptLst>
  <dgm:cxnLst>
    <dgm:cxn modelId="{91E4FC28-6BD3-2E4B-BC63-7208767C161E}" type="presOf" srcId="{A114AFA4-9224-416D-9C65-7BE4FF6FDC7F}" destId="{2275BDF3-255C-454D-82A6-77371629E9E9}" srcOrd="0" destOrd="0" presId="urn:microsoft.com/office/officeart/2005/8/layout/hierarchy1"/>
    <dgm:cxn modelId="{8C0F175B-1A16-49D1-A23F-D96BF6BD50AD}" srcId="{7D353EB9-65F7-4740-A422-BA88B3560F6B}" destId="{01825F44-D8C9-4740-A2FC-042A8091C000}" srcOrd="1" destOrd="0" parTransId="{70AB0A3B-F4B3-4C60-BB8C-EE8E1DBA781B}" sibTransId="{18E2ABC2-27C3-4DC5-8657-3806D7BBD843}"/>
    <dgm:cxn modelId="{97861270-F94C-4D26-BE1E-0D1072C8DDA7}" srcId="{7D353EB9-65F7-4740-A422-BA88B3560F6B}" destId="{A114AFA4-9224-416D-9C65-7BE4FF6FDC7F}" srcOrd="2" destOrd="0" parTransId="{89B0939F-3DBC-4EFF-A705-8FB642BF6B08}" sibTransId="{DC333E42-B5C2-4519-9E2C-8E1378256110}"/>
    <dgm:cxn modelId="{9DB19E7C-A904-E84A-91F0-F3DAC1FB1E94}" type="presOf" srcId="{561DB706-6FD6-4577-8398-6BDB1EB7E0EB}" destId="{28D180B3-F3B0-A54F-B707-380B2B0BFD03}" srcOrd="0" destOrd="0" presId="urn:microsoft.com/office/officeart/2005/8/layout/hierarchy1"/>
    <dgm:cxn modelId="{C4A97FAD-7953-C747-8671-EA45E0C7822C}" type="presOf" srcId="{7D353EB9-65F7-4740-A422-BA88B3560F6B}" destId="{D7F67ACB-FEA0-8E4E-96A0-F46837B75C92}" srcOrd="0" destOrd="0" presId="urn:microsoft.com/office/officeart/2005/8/layout/hierarchy1"/>
    <dgm:cxn modelId="{546DCBDA-1668-40F4-9474-4DA1C20D85CB}" srcId="{7D353EB9-65F7-4740-A422-BA88B3560F6B}" destId="{561DB706-6FD6-4577-8398-6BDB1EB7E0EB}" srcOrd="0" destOrd="0" parTransId="{748B283E-5A34-4994-B88A-5A97F0DC80CA}" sibTransId="{92E6A581-3CA3-40EB-A3F0-8F7D5E9CC1B7}"/>
    <dgm:cxn modelId="{61D7DCF6-5B11-9A49-A949-5DC22ABEF5C3}" type="presOf" srcId="{01825F44-D8C9-4740-A2FC-042A8091C000}" destId="{909BD37F-2D8D-1A43-83A3-1FB587F83D97}" srcOrd="0" destOrd="0" presId="urn:microsoft.com/office/officeart/2005/8/layout/hierarchy1"/>
    <dgm:cxn modelId="{113C1A9F-B683-8B4F-81F2-EC25681B7650}" type="presParOf" srcId="{D7F67ACB-FEA0-8E4E-96A0-F46837B75C92}" destId="{2C9C5F91-690E-7844-BEC3-7D83DEF9671F}" srcOrd="0" destOrd="0" presId="urn:microsoft.com/office/officeart/2005/8/layout/hierarchy1"/>
    <dgm:cxn modelId="{514E0520-0AD8-EB49-B627-FA96B77A0A09}" type="presParOf" srcId="{2C9C5F91-690E-7844-BEC3-7D83DEF9671F}" destId="{B2795F41-2D53-FE4C-864F-F73752F2C86B}" srcOrd="0" destOrd="0" presId="urn:microsoft.com/office/officeart/2005/8/layout/hierarchy1"/>
    <dgm:cxn modelId="{7A0B3BD8-FE9D-D446-8565-9813158E733B}" type="presParOf" srcId="{B2795F41-2D53-FE4C-864F-F73752F2C86B}" destId="{F34E9B1C-8226-6549-90E7-6AB1714BD741}" srcOrd="0" destOrd="0" presId="urn:microsoft.com/office/officeart/2005/8/layout/hierarchy1"/>
    <dgm:cxn modelId="{45847C46-F0C3-9045-8783-EE847BA01CB5}" type="presParOf" srcId="{B2795F41-2D53-FE4C-864F-F73752F2C86B}" destId="{28D180B3-F3B0-A54F-B707-380B2B0BFD03}" srcOrd="1" destOrd="0" presId="urn:microsoft.com/office/officeart/2005/8/layout/hierarchy1"/>
    <dgm:cxn modelId="{25BB14DC-FA2A-DD4C-A071-BC11C41628D2}" type="presParOf" srcId="{2C9C5F91-690E-7844-BEC3-7D83DEF9671F}" destId="{96CCDB0E-93E8-634D-9BD6-E4BCE7D84A74}" srcOrd="1" destOrd="0" presId="urn:microsoft.com/office/officeart/2005/8/layout/hierarchy1"/>
    <dgm:cxn modelId="{33638C8B-B8D5-6B49-AF9D-09A8294CA3B7}" type="presParOf" srcId="{D7F67ACB-FEA0-8E4E-96A0-F46837B75C92}" destId="{8898D658-EEE8-8243-9D06-55D217FB9AD7}" srcOrd="1" destOrd="0" presId="urn:microsoft.com/office/officeart/2005/8/layout/hierarchy1"/>
    <dgm:cxn modelId="{C4BEF23D-9E75-D242-90C4-6B640F58EA67}" type="presParOf" srcId="{8898D658-EEE8-8243-9D06-55D217FB9AD7}" destId="{1F9371DF-AF3B-394E-B6A9-4C9751EB8D60}" srcOrd="0" destOrd="0" presId="urn:microsoft.com/office/officeart/2005/8/layout/hierarchy1"/>
    <dgm:cxn modelId="{9283D442-F8B1-2C4A-A61E-3BF2B57C6A7B}" type="presParOf" srcId="{1F9371DF-AF3B-394E-B6A9-4C9751EB8D60}" destId="{76CEE13E-A513-B544-BA1F-AA31C25A19FF}" srcOrd="0" destOrd="0" presId="urn:microsoft.com/office/officeart/2005/8/layout/hierarchy1"/>
    <dgm:cxn modelId="{489D37DD-1B20-6D46-B897-8E65328CA740}" type="presParOf" srcId="{1F9371DF-AF3B-394E-B6A9-4C9751EB8D60}" destId="{909BD37F-2D8D-1A43-83A3-1FB587F83D97}" srcOrd="1" destOrd="0" presId="urn:microsoft.com/office/officeart/2005/8/layout/hierarchy1"/>
    <dgm:cxn modelId="{AC5EBCC9-D15A-1C4A-B777-64B0E5E3E5C1}" type="presParOf" srcId="{8898D658-EEE8-8243-9D06-55D217FB9AD7}" destId="{DEB1F70B-BCFE-0744-9EDC-9667C34DE644}" srcOrd="1" destOrd="0" presId="urn:microsoft.com/office/officeart/2005/8/layout/hierarchy1"/>
    <dgm:cxn modelId="{5DF4EFCD-FE3F-5D4E-80E7-EDC11DD2F9C5}" type="presParOf" srcId="{D7F67ACB-FEA0-8E4E-96A0-F46837B75C92}" destId="{11DE20AB-EABF-BD48-9E5F-FA49260F90D7}" srcOrd="2" destOrd="0" presId="urn:microsoft.com/office/officeart/2005/8/layout/hierarchy1"/>
    <dgm:cxn modelId="{F7584F1A-7C7C-7E4D-9828-72EBD0D94DD8}" type="presParOf" srcId="{11DE20AB-EABF-BD48-9E5F-FA49260F90D7}" destId="{068BCAFB-5C42-CC4D-B2A1-AC085D4286E1}" srcOrd="0" destOrd="0" presId="urn:microsoft.com/office/officeart/2005/8/layout/hierarchy1"/>
    <dgm:cxn modelId="{195E7EB5-E2F1-8344-A9F1-E012D9F78F91}" type="presParOf" srcId="{068BCAFB-5C42-CC4D-B2A1-AC085D4286E1}" destId="{BFF8E8A8-8131-CD4F-B6E1-90F3DF2B4931}" srcOrd="0" destOrd="0" presId="urn:microsoft.com/office/officeart/2005/8/layout/hierarchy1"/>
    <dgm:cxn modelId="{00B63ED0-32D0-AD4A-8EC7-F4F5CC062149}" type="presParOf" srcId="{068BCAFB-5C42-CC4D-B2A1-AC085D4286E1}" destId="{2275BDF3-255C-454D-82A6-77371629E9E9}" srcOrd="1" destOrd="0" presId="urn:microsoft.com/office/officeart/2005/8/layout/hierarchy1"/>
    <dgm:cxn modelId="{1236DF2F-A823-734A-86EB-E3FE0C2ADD58}" type="presParOf" srcId="{11DE20AB-EABF-BD48-9E5F-FA49260F90D7}" destId="{F4689E8B-C3B7-E04F-B9E1-17DBCFA56B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E9B1C-8226-6549-90E7-6AB1714BD741}">
      <dsp:nvSpPr>
        <dsp:cNvPr id="0" name=""/>
        <dsp:cNvSpPr/>
      </dsp:nvSpPr>
      <dsp:spPr>
        <a:xfrm>
          <a:off x="0" y="1260977"/>
          <a:ext cx="1505027" cy="95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180B3-F3B0-A54F-B707-380B2B0BFD03}">
      <dsp:nvSpPr>
        <dsp:cNvPr id="0" name=""/>
        <dsp:cNvSpPr/>
      </dsp:nvSpPr>
      <dsp:spPr>
        <a:xfrm>
          <a:off x="167225" y="1419841"/>
          <a:ext cx="1505027" cy="95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18.12.– 19.12.2022</a:t>
          </a:r>
          <a:endParaRPr lang="en-US" sz="1200" kern="1200"/>
        </a:p>
      </dsp:txBody>
      <dsp:txXfrm>
        <a:off x="195216" y="1447832"/>
        <a:ext cx="1449045" cy="899710"/>
      </dsp:txXfrm>
    </dsp:sp>
    <dsp:sp modelId="{76CEE13E-A513-B544-BA1F-AA31C25A19FF}">
      <dsp:nvSpPr>
        <dsp:cNvPr id="0" name=""/>
        <dsp:cNvSpPr/>
      </dsp:nvSpPr>
      <dsp:spPr>
        <a:xfrm>
          <a:off x="1839478" y="1260977"/>
          <a:ext cx="1505027" cy="95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BD37F-2D8D-1A43-83A3-1FB587F83D97}">
      <dsp:nvSpPr>
        <dsp:cNvPr id="0" name=""/>
        <dsp:cNvSpPr/>
      </dsp:nvSpPr>
      <dsp:spPr>
        <a:xfrm>
          <a:off x="2006703" y="1419841"/>
          <a:ext cx="1505027" cy="95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Gemeinsames Musizieren und Produzieren von Musikbegeisterten </a:t>
          </a:r>
          <a:endParaRPr lang="en-US" sz="1200" kern="1200"/>
        </a:p>
      </dsp:txBody>
      <dsp:txXfrm>
        <a:off x="2034694" y="1447832"/>
        <a:ext cx="1449045" cy="899710"/>
      </dsp:txXfrm>
    </dsp:sp>
    <dsp:sp modelId="{BFF8E8A8-8131-CD4F-B6E1-90F3DF2B4931}">
      <dsp:nvSpPr>
        <dsp:cNvPr id="0" name=""/>
        <dsp:cNvSpPr/>
      </dsp:nvSpPr>
      <dsp:spPr>
        <a:xfrm>
          <a:off x="3678956" y="1260977"/>
          <a:ext cx="1505027" cy="95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5BDF3-255C-454D-82A6-77371629E9E9}">
      <dsp:nvSpPr>
        <dsp:cNvPr id="0" name=""/>
        <dsp:cNvSpPr/>
      </dsp:nvSpPr>
      <dsp:spPr>
        <a:xfrm>
          <a:off x="3846181" y="1419841"/>
          <a:ext cx="1505027" cy="95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Eigene Band „B.E.R.G.I.S.“</a:t>
          </a:r>
          <a:endParaRPr lang="en-US" sz="1200" kern="1200"/>
        </a:p>
      </dsp:txBody>
      <dsp:txXfrm>
        <a:off x="3874172" y="1447832"/>
        <a:ext cx="1449045" cy="89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03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0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396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7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03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0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5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37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35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1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54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9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90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41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8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BAEE2AD-D47E-5D78-BE42-39C8E5E66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15D80B5-DC95-DD01-736B-679D89BD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 PROJEKTE 20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tr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6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DDFE9F7-C936-4F4C-9EF6-679F30903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3F36C5B-9ECA-4480-ABF2-496C48A4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5CAC1E-EAD3-B48F-389E-216FAA32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>
                <a:solidFill>
                  <a:schemeClr val="tx1"/>
                </a:solidFill>
              </a:rPr>
              <a:t>MUSIK PROJEKTE</a:t>
            </a:r>
            <a:endParaRPr lang="tr-DE" sz="340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5081-5856-9921-125B-D6DD197A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6075179" cy="349406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 unseren Musikprojekten, in 2 verschiedenen Formaten, haben sich junge Musikbegeisterte getroffen, um ihre Leidenschaft zu teilen – MUSIK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Unterschiedliche Instrumente, Genres, und Gesänge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Eigene Produktion </a:t>
            </a:r>
            <a:endParaRPr lang="tr-DE" dirty="0"/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AEAC84A3-6238-4BAD-92EF-D7746EE4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639097"/>
            <a:ext cx="3363730" cy="558215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AEF6B19-B52F-B071-8BE6-F72023D1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176" y="5000977"/>
            <a:ext cx="1278662" cy="1217926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7FD9C4F9-E134-8B83-28E0-A48AA28A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62" y="754024"/>
            <a:ext cx="3310289" cy="1658976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6737E6D6-25B3-45C5-5618-3414D164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631" y="2315885"/>
            <a:ext cx="2991752" cy="1323716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47F87EF4-590E-411A-5E8E-E51076D0A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287" y="3763296"/>
            <a:ext cx="2495320" cy="11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MUSIKTREFF </a:t>
            </a:r>
            <a:endParaRPr lang="tr-DE"/>
          </a:p>
        </p:txBody>
      </p:sp>
      <p:graphicFrame>
        <p:nvGraphicFramePr>
          <p:cNvPr id="18" name="İçerik Yer Tutucusu 2">
            <a:extLst>
              <a:ext uri="{FF2B5EF4-FFF2-40B4-BE49-F238E27FC236}">
                <a16:creationId xmlns:a16="http://schemas.microsoft.com/office/drawing/2014/main" id="{2A5EDCBB-AF88-B28D-CA4D-D02BD9308B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712" y="2222287"/>
          <a:ext cx="5351209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13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E0B441-882D-5759-F8A6-B4E53582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247" b="-4"/>
          <a:stretch/>
        </p:blipFill>
        <p:spPr>
          <a:xfrm rot="5400000">
            <a:off x="7124371" y="1470547"/>
            <a:ext cx="4369531" cy="38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 ROCK </a:t>
            </a:r>
            <a:endParaRPr lang="tr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C9FEF-9D84-3AC5-C78A-57A65D43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27.06. – 01.07.2022</a:t>
            </a:r>
            <a:endParaRPr lang="de-D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Bibercamp Kronenburg</a:t>
            </a:r>
          </a:p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Gemeinsames Musizieren, Singen und Tanzen</a:t>
            </a: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Lagerfeuer </a:t>
            </a:r>
          </a:p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Gesellschaftsspiele</a:t>
            </a:r>
            <a:endParaRPr lang="tr-D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ağaç, açık hava, doğa, yamaç içeren bir resim&#10;&#10;Açıklama otomatik olarak oluşturuldu">
            <a:extLst>
              <a:ext uri="{FF2B5EF4-FFF2-40B4-BE49-F238E27FC236}">
                <a16:creationId xmlns:a16="http://schemas.microsoft.com/office/drawing/2014/main" id="{67DC33FB-9130-DAD1-C461-664ECE15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93" r="2" b="5519"/>
          <a:stretch/>
        </p:blipFill>
        <p:spPr>
          <a:xfrm>
            <a:off x="7449581" y="1268954"/>
            <a:ext cx="3778306" cy="2074009"/>
          </a:xfrm>
          <a:prstGeom prst="rect">
            <a:avLst/>
          </a:prstGeom>
        </p:spPr>
      </p:pic>
      <p:pic>
        <p:nvPicPr>
          <p:cNvPr id="5" name="Resim 4" descr="metin, kişi, kalabalık içeren bir resim&#10;&#10;Açıklama otomatik olarak oluşturuldu">
            <a:extLst>
              <a:ext uri="{FF2B5EF4-FFF2-40B4-BE49-F238E27FC236}">
                <a16:creationId xmlns:a16="http://schemas.microsoft.com/office/drawing/2014/main" id="{F7027DEF-2EF5-C5D0-1AAC-8FF70ED89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17" r="2" b="2"/>
          <a:stretch/>
        </p:blipFill>
        <p:spPr>
          <a:xfrm>
            <a:off x="7449581" y="3507555"/>
            <a:ext cx="3778306" cy="2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lif">
  <a:themeElements>
    <a:clrScheme name="Teklif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Teklif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klif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{593A478A-B2E5-A74D-B523-385279005D5A}tf10001121</Template>
  <TotalTime>74</TotalTime>
  <Words>77</Words>
  <Application>Microsoft Macintosh PowerPoint</Application>
  <PresentationFormat>Geniş ekran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2</vt:lpstr>
      <vt:lpstr>Teklif</vt:lpstr>
      <vt:lpstr>MUSIK PROJEKTE 2022</vt:lpstr>
      <vt:lpstr>MUSIK PROJEKTE</vt:lpstr>
      <vt:lpstr>MUSIKTREFF </vt:lpstr>
      <vt:lpstr>CAMP ROCK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„WUNN – Wir Unterstützen unsere Neue Nachbarschaft“</dc:title>
  <dc:creator>Abdurrahman Acat (aacat)</dc:creator>
  <cp:lastModifiedBy>Abdurrahman Acat (aacat)</cp:lastModifiedBy>
  <cp:revision>6</cp:revision>
  <dcterms:created xsi:type="dcterms:W3CDTF">2023-01-20T13:08:02Z</dcterms:created>
  <dcterms:modified xsi:type="dcterms:W3CDTF">2023-02-09T14:02:39Z</dcterms:modified>
</cp:coreProperties>
</file>