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sldIdLst>
    <p:sldId id="256" r:id="rId2"/>
    <p:sldId id="258" r:id="rId3"/>
    <p:sldId id="261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0"/>
    <p:restoredTop sz="94610"/>
  </p:normalViewPr>
  <p:slideViewPr>
    <p:cSldViewPr snapToGrid="0">
      <p:cViewPr varScale="1">
        <p:scale>
          <a:sx n="63" d="100"/>
          <a:sy n="63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03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0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396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7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03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0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5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37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35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13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54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9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90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41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6FA2B21-3FCD-4721-B95C-427943F61125}" type="datetime1">
              <a:rPr lang="en-US" smtClean="0"/>
              <a:t>2/9/23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8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BAEE2AD-D47E-5D78-BE42-39C8E5E66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15D80B5-DC95-DD01-736B-679D89BD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TRIPS 2021</a:t>
            </a:r>
            <a:r>
              <a:rPr lang="de-DE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22</a:t>
            </a:r>
            <a:endParaRPr lang="tr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6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DDFE9F7-C936-4F4C-9EF6-679F30903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3F36C5B-9ECA-4480-ABF2-496C48A4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5CAC1E-EAD3-B48F-389E-216FAA32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>
                <a:solidFill>
                  <a:schemeClr val="tx1"/>
                </a:solidFill>
              </a:rPr>
              <a:t>KURZTRIPS FÜR KINDER, JUGENDLICHE UND JUNGE ERWACHSENE</a:t>
            </a:r>
            <a:endParaRPr lang="tr-DE" sz="3400">
              <a:solidFill>
                <a:schemeClr val="tx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145081-5856-9921-125B-D6DD197A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6075179" cy="349406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Als Nachteilsausgleich für die isolierte Zeit während der Corona Pandemie wurden verschiedene Kurzausflüge in unterschiedliche Ziele unternommen.</a:t>
            </a:r>
          </a:p>
          <a:p>
            <a:pPr marL="0" indent="0">
              <a:buNone/>
            </a:pPr>
            <a:r>
              <a:rPr lang="de-DE" dirty="0"/>
              <a:t>Dabei hatten die Teilnehmer die Möglichkeit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 Kontakte zu knüpfen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Gesellschaftsspiele zu spielen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 Orte zu entdecken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gemeinsam Sport zu treiben</a:t>
            </a:r>
            <a:endParaRPr lang="tr-DE" dirty="0"/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AEAC84A3-6238-4BAD-92EF-D7746EE4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639097"/>
            <a:ext cx="3363730" cy="558215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AEF6B19-B52F-B071-8BE6-F72023D1F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176" y="5000977"/>
            <a:ext cx="1278662" cy="1217926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7FD9C4F9-E134-8B83-28E0-A48AA28A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62" y="754024"/>
            <a:ext cx="3310289" cy="1658976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6737E6D6-25B3-45C5-5618-3414D1649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631" y="2315885"/>
            <a:ext cx="2991752" cy="1323716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47F87EF4-590E-411A-5E8E-E51076D0A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287" y="3763296"/>
            <a:ext cx="2495320" cy="11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5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TRIP 1  </a:t>
            </a:r>
            <a:b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Garmisch - Patenkirchen</a:t>
            </a:r>
            <a:endParaRPr lang="tr-DE" sz="3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C9FEF-9D84-3AC5-C78A-57A65D43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29.10.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01.11.2021</a:t>
            </a:r>
          </a:p>
          <a:p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Tagestrips zum Eibsee und zur Zugspitze</a:t>
            </a:r>
          </a:p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Gemeinschaftsspiele, gemeinsames Kochen</a:t>
            </a:r>
            <a:endParaRPr lang="tr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D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su, kişi, zemin, açık hava içeren bir resim&#10;&#10;Açıklama otomatik olarak oluşturuldu">
            <a:extLst>
              <a:ext uri="{FF2B5EF4-FFF2-40B4-BE49-F238E27FC236}">
                <a16:creationId xmlns:a16="http://schemas.microsoft.com/office/drawing/2014/main" id="{DDD497A3-0634-63CD-04E8-C1434A9CE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0" r="2" b="2"/>
          <a:stretch/>
        </p:blipFill>
        <p:spPr>
          <a:xfrm>
            <a:off x="7449581" y="1268954"/>
            <a:ext cx="3778306" cy="2074009"/>
          </a:xfrm>
          <a:prstGeom prst="rect">
            <a:avLst/>
          </a:prstGeom>
        </p:spPr>
      </p:pic>
      <p:pic>
        <p:nvPicPr>
          <p:cNvPr id="12" name="Resim 11" descr="metin, kişi, iç mekan, tablo içeren bir resim&#10;&#10;Açıklama otomatik olarak oluşturuldu">
            <a:extLst>
              <a:ext uri="{FF2B5EF4-FFF2-40B4-BE49-F238E27FC236}">
                <a16:creationId xmlns:a16="http://schemas.microsoft.com/office/drawing/2014/main" id="{6D57D303-A411-3225-C7FE-DA1D11BC6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5862"/>
          <a:stretch/>
        </p:blipFill>
        <p:spPr>
          <a:xfrm>
            <a:off x="7449581" y="3507555"/>
            <a:ext cx="3778306" cy="2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TRIP 2</a:t>
            </a:r>
            <a:b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Eifel</a:t>
            </a:r>
            <a:endParaRPr lang="tr-DE" sz="3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C9FEF-9D84-3AC5-C78A-57A65D43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24.12. 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28.12.2021</a:t>
            </a: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Wandertouren in der Eifel</a:t>
            </a:r>
          </a:p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Leserunden und Workshops</a:t>
            </a:r>
            <a:endParaRPr lang="tr-D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metin, kişi, iç mekan, tavan içeren bir resim&#10;&#10;Açıklama otomatik olarak oluşturuldu">
            <a:extLst>
              <a:ext uri="{FF2B5EF4-FFF2-40B4-BE49-F238E27FC236}">
                <a16:creationId xmlns:a16="http://schemas.microsoft.com/office/drawing/2014/main" id="{E0C7B040-5EFE-1812-D663-0BE74FC0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0" r="2" b="2"/>
          <a:stretch/>
        </p:blipFill>
        <p:spPr>
          <a:xfrm>
            <a:off x="7449581" y="1268954"/>
            <a:ext cx="3778306" cy="2074009"/>
          </a:xfrm>
          <a:prstGeom prst="rect">
            <a:avLst/>
          </a:prstGeom>
        </p:spPr>
      </p:pic>
      <p:pic>
        <p:nvPicPr>
          <p:cNvPr id="5" name="Resim 4" descr="kişi, zemin, grup, insanlar içeren bir resim&#10;&#10;Açıklama otomatik olarak oluşturuldu">
            <a:extLst>
              <a:ext uri="{FF2B5EF4-FFF2-40B4-BE49-F238E27FC236}">
                <a16:creationId xmlns:a16="http://schemas.microsoft.com/office/drawing/2014/main" id="{BC29EFEF-A7AD-5B09-D1EE-C8DDE1FD0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1" r="2" b="16244"/>
          <a:stretch/>
        </p:blipFill>
        <p:spPr>
          <a:xfrm>
            <a:off x="7449581" y="3507555"/>
            <a:ext cx="3778306" cy="2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TRIP 3</a:t>
            </a:r>
            <a:b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Frankfurt am Main</a:t>
            </a:r>
            <a:endParaRPr lang="tr-DE" sz="3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C9FEF-9D84-3AC5-C78A-57A65D43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25.02. 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27.02.2022</a:t>
            </a: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Ausflug zum Goethe Haus und zur 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rankfurter Skyline</a:t>
            </a:r>
          </a:p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Dialogmuseum</a:t>
            </a: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Schiffstour</a:t>
            </a:r>
          </a:p>
          <a:p>
            <a:endParaRPr lang="tr-D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kişi, grup, insanlar, kalabalık içeren bir resim&#10;&#10;Açıklama otomatik olarak oluşturuldu">
            <a:extLst>
              <a:ext uri="{FF2B5EF4-FFF2-40B4-BE49-F238E27FC236}">
                <a16:creationId xmlns:a16="http://schemas.microsoft.com/office/drawing/2014/main" id="{82A5AE99-9C1F-5453-3B8C-C22F4A35A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 r="2" b="3"/>
          <a:stretch/>
        </p:blipFill>
        <p:spPr>
          <a:xfrm>
            <a:off x="7449581" y="1268954"/>
            <a:ext cx="3778306" cy="2074009"/>
          </a:xfrm>
          <a:prstGeom prst="rect">
            <a:avLst/>
          </a:prstGeom>
        </p:spPr>
      </p:pic>
      <p:pic>
        <p:nvPicPr>
          <p:cNvPr id="5" name="Resim 4" descr="metin, kişi, poz, grup içeren bir resim&#10;&#10;Açıklama otomatik olarak oluşturuldu">
            <a:extLst>
              <a:ext uri="{FF2B5EF4-FFF2-40B4-BE49-F238E27FC236}">
                <a16:creationId xmlns:a16="http://schemas.microsoft.com/office/drawing/2014/main" id="{C6CBE932-2C54-537D-8A26-0BDC82183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12" r="2" b="2"/>
          <a:stretch/>
        </p:blipFill>
        <p:spPr>
          <a:xfrm>
            <a:off x="7449581" y="3507555"/>
            <a:ext cx="3778306" cy="2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1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F3A72-2BA9-D08C-C447-C4CA3105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GIRLS TRIP 4</a:t>
            </a:r>
            <a:br>
              <a:rPr lang="de-DE" sz="3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Viersen</a:t>
            </a:r>
            <a:endParaRPr lang="tr-DE" sz="31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C9FEF-9D84-3AC5-C78A-57A65D43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351209" cy="3636511"/>
          </a:xfrm>
        </p:spPr>
        <p:txBody>
          <a:bodyPr>
            <a:normAutofit/>
          </a:bodyPr>
          <a:lstStyle/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.07. </a:t>
            </a:r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03.08.2022</a:t>
            </a:r>
          </a:p>
          <a:p>
            <a:r>
              <a:rPr lang="de-D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Ausflug zum Drachenfels in Königswinter</a:t>
            </a:r>
          </a:p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 Park Bottrop </a:t>
            </a:r>
            <a:r>
              <a:rPr lang="de-DE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Kirchellen</a:t>
            </a:r>
            <a:endParaRPr lang="de-D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D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DE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E208927-059F-4490-B5EF-CB5E5489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213B7486-DF7A-442F-A63D-381813E6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tavan, iç mekan, grup içeren bir resim&#10;&#10;Açıklama otomatik olarak oluşturuldu">
            <a:extLst>
              <a:ext uri="{FF2B5EF4-FFF2-40B4-BE49-F238E27FC236}">
                <a16:creationId xmlns:a16="http://schemas.microsoft.com/office/drawing/2014/main" id="{42B26DC4-2EBE-BB2C-3297-EC4DCC682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0" r="2" b="3922"/>
          <a:stretch/>
        </p:blipFill>
        <p:spPr>
          <a:xfrm>
            <a:off x="7449581" y="1268954"/>
            <a:ext cx="3778306" cy="2074009"/>
          </a:xfrm>
          <a:prstGeom prst="rect">
            <a:avLst/>
          </a:prstGeom>
        </p:spPr>
      </p:pic>
      <p:pic>
        <p:nvPicPr>
          <p:cNvPr id="7" name="Resim 6" descr="ağaç, bisiklet, açık hava, zemin içeren bir resim&#10;&#10;Açıklama otomatik olarak oluşturuldu">
            <a:extLst>
              <a:ext uri="{FF2B5EF4-FFF2-40B4-BE49-F238E27FC236}">
                <a16:creationId xmlns:a16="http://schemas.microsoft.com/office/drawing/2014/main" id="{ECAC2B1D-6D7F-8089-BFE2-4274F7160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60" r="3" b="34720"/>
          <a:stretch/>
        </p:blipFill>
        <p:spPr>
          <a:xfrm>
            <a:off x="7449581" y="3507555"/>
            <a:ext cx="3778306" cy="20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3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lif">
  <a:themeElements>
    <a:clrScheme name="Teklif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Teklif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klif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{593A478A-B2E5-A74D-B523-385279005D5A}tf10001121</Template>
  <TotalTime>116</TotalTime>
  <Words>128</Words>
  <Application>Microsoft Macintosh PowerPoint</Application>
  <PresentationFormat>Geniş ekran</PresentationFormat>
  <Paragraphs>25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2</vt:lpstr>
      <vt:lpstr>Teklif</vt:lpstr>
      <vt:lpstr>GIRLS TRIPS 2021/ 22</vt:lpstr>
      <vt:lpstr>KURZTRIPS FÜR KINDER, JUGENDLICHE UND JUNGE ERWACHSENE</vt:lpstr>
      <vt:lpstr>GIRLS TRIP 1   Garmisch - Patenkirchen</vt:lpstr>
      <vt:lpstr>GIRLS TRIP 2 Eifel</vt:lpstr>
      <vt:lpstr>GIRLS TRIP 3 Frankfurt am Main</vt:lpstr>
      <vt:lpstr>GIRLS TRIP 4 Viersen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„WUNN – Wir Unterstützen unsere Neue Nachbarschaft“</dc:title>
  <dc:creator>Abdurrahman Acat (aacat)</dc:creator>
  <cp:lastModifiedBy>Abdurrahman Acat (aacat)</cp:lastModifiedBy>
  <cp:revision>5</cp:revision>
  <dcterms:created xsi:type="dcterms:W3CDTF">2023-01-20T13:08:02Z</dcterms:created>
  <dcterms:modified xsi:type="dcterms:W3CDTF">2023-02-09T13:39:14Z</dcterms:modified>
</cp:coreProperties>
</file>